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99" r:id="rId1"/>
    <p:sldMasterId id="2147483828" r:id="rId2"/>
    <p:sldMasterId id="2147483815" r:id="rId3"/>
    <p:sldMasterId id="2147483803" r:id="rId4"/>
  </p:sldMasterIdLst>
  <p:notesMasterIdLst>
    <p:notesMasterId r:id="rId19"/>
  </p:notesMasterIdLst>
  <p:sldIdLst>
    <p:sldId id="5068" r:id="rId5"/>
    <p:sldId id="5076" r:id="rId6"/>
    <p:sldId id="5083" r:id="rId7"/>
    <p:sldId id="5077" r:id="rId8"/>
    <p:sldId id="5078" r:id="rId9"/>
    <p:sldId id="5079" r:id="rId10"/>
    <p:sldId id="5080" r:id="rId11"/>
    <p:sldId id="5081" r:id="rId12"/>
    <p:sldId id="5082" r:id="rId13"/>
    <p:sldId id="5069" r:id="rId14"/>
    <p:sldId id="5070" r:id="rId15"/>
    <p:sldId id="5071" r:id="rId16"/>
    <p:sldId id="5073" r:id="rId17"/>
    <p:sldId id="5074" r:id="rId18"/>
  </p:sldIdLst>
  <p:sldSz cx="9906000" cy="6858000" type="A4"/>
  <p:notesSz cx="7010400" cy="9296400"/>
  <p:defaultTextStyle>
    <a:defPPr>
      <a:defRPr lang="en-US"/>
    </a:defPPr>
    <a:lvl1pPr marL="0" algn="l" defTabSz="457008" rtl="0" eaLnBrk="1" latinLnBrk="0" hangingPunct="1">
      <a:defRPr sz="1800" kern="1200">
        <a:solidFill>
          <a:schemeClr val="tx1"/>
        </a:solidFill>
        <a:latin typeface="+mn-lt"/>
        <a:ea typeface="+mn-ea"/>
        <a:cs typeface="+mn-cs"/>
      </a:defRPr>
    </a:lvl1pPr>
    <a:lvl2pPr marL="457008" algn="l" defTabSz="457008" rtl="0" eaLnBrk="1" latinLnBrk="0" hangingPunct="1">
      <a:defRPr sz="1800" kern="1200">
        <a:solidFill>
          <a:schemeClr val="tx1"/>
        </a:solidFill>
        <a:latin typeface="+mn-lt"/>
        <a:ea typeface="+mn-ea"/>
        <a:cs typeface="+mn-cs"/>
      </a:defRPr>
    </a:lvl2pPr>
    <a:lvl3pPr marL="914015" algn="l" defTabSz="457008" rtl="0" eaLnBrk="1" latinLnBrk="0" hangingPunct="1">
      <a:defRPr sz="1800" kern="1200">
        <a:solidFill>
          <a:schemeClr val="tx1"/>
        </a:solidFill>
        <a:latin typeface="+mn-lt"/>
        <a:ea typeface="+mn-ea"/>
        <a:cs typeface="+mn-cs"/>
      </a:defRPr>
    </a:lvl3pPr>
    <a:lvl4pPr marL="1371024" algn="l" defTabSz="457008" rtl="0" eaLnBrk="1" latinLnBrk="0" hangingPunct="1">
      <a:defRPr sz="1800" kern="1200">
        <a:solidFill>
          <a:schemeClr val="tx1"/>
        </a:solidFill>
        <a:latin typeface="+mn-lt"/>
        <a:ea typeface="+mn-ea"/>
        <a:cs typeface="+mn-cs"/>
      </a:defRPr>
    </a:lvl4pPr>
    <a:lvl5pPr marL="1828030" algn="l" defTabSz="457008" rtl="0" eaLnBrk="1" latinLnBrk="0" hangingPunct="1">
      <a:defRPr sz="1800" kern="1200">
        <a:solidFill>
          <a:schemeClr val="tx1"/>
        </a:solidFill>
        <a:latin typeface="+mn-lt"/>
        <a:ea typeface="+mn-ea"/>
        <a:cs typeface="+mn-cs"/>
      </a:defRPr>
    </a:lvl5pPr>
    <a:lvl6pPr marL="2285038" algn="l" defTabSz="457008" rtl="0" eaLnBrk="1" latinLnBrk="0" hangingPunct="1">
      <a:defRPr sz="1800" kern="1200">
        <a:solidFill>
          <a:schemeClr val="tx1"/>
        </a:solidFill>
        <a:latin typeface="+mn-lt"/>
        <a:ea typeface="+mn-ea"/>
        <a:cs typeface="+mn-cs"/>
      </a:defRPr>
    </a:lvl6pPr>
    <a:lvl7pPr marL="2742045" algn="l" defTabSz="457008" rtl="0" eaLnBrk="1" latinLnBrk="0" hangingPunct="1">
      <a:defRPr sz="1800" kern="1200">
        <a:solidFill>
          <a:schemeClr val="tx1"/>
        </a:solidFill>
        <a:latin typeface="+mn-lt"/>
        <a:ea typeface="+mn-ea"/>
        <a:cs typeface="+mn-cs"/>
      </a:defRPr>
    </a:lvl7pPr>
    <a:lvl8pPr marL="3199054" algn="l" defTabSz="457008" rtl="0" eaLnBrk="1" latinLnBrk="0" hangingPunct="1">
      <a:defRPr sz="1800" kern="1200">
        <a:solidFill>
          <a:schemeClr val="tx1"/>
        </a:solidFill>
        <a:latin typeface="+mn-lt"/>
        <a:ea typeface="+mn-ea"/>
        <a:cs typeface="+mn-cs"/>
      </a:defRPr>
    </a:lvl8pPr>
    <a:lvl9pPr marL="3656062" algn="l" defTabSz="45700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73" clrIdx="1"/>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A0C8"/>
    <a:srgbClr val="0A7396"/>
    <a:srgbClr val="5F5F5F"/>
    <a:srgbClr val="FFC000"/>
    <a:srgbClr val="485E74"/>
    <a:srgbClr val="FFFFFF"/>
    <a:srgbClr val="F2F2F2"/>
    <a:srgbClr val="5FCBD3"/>
    <a:srgbClr val="E8EFF4"/>
    <a:srgbClr val="2525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21" autoAdjust="0"/>
    <p:restoredTop sz="94796" autoAdjust="0"/>
  </p:normalViewPr>
  <p:slideViewPr>
    <p:cSldViewPr snapToObjects="1">
      <p:cViewPr varScale="1">
        <p:scale>
          <a:sx n="80" d="100"/>
          <a:sy n="80" d="100"/>
        </p:scale>
        <p:origin x="820" y="40"/>
      </p:cViewPr>
      <p:guideLst>
        <p:guide orient="horz" pos="2160"/>
        <p:guide pos="3120"/>
      </p:guideLst>
    </p:cSldViewPr>
  </p:slideViewPr>
  <p:notesTextViewPr>
    <p:cViewPr>
      <p:scale>
        <a:sx n="100" d="100"/>
        <a:sy n="100" d="100"/>
      </p:scale>
      <p:origin x="0" y="0"/>
    </p:cViewPr>
  </p:notesTextViewPr>
  <p:sorterViewPr>
    <p:cViewPr>
      <p:scale>
        <a:sx n="100" d="100"/>
        <a:sy n="100" d="100"/>
      </p:scale>
      <p:origin x="0" y="-1428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hdphoto1.wdp>
</file>

<file path=ppt/media/image1.png>
</file>

<file path=ppt/media/image14.jpeg>
</file>

<file path=ppt/media/image15.jpeg>
</file>

<file path=ppt/media/image16.jpeg>
</file>

<file path=ppt/media/image17.jpeg>
</file>

<file path=ppt/media/image18.tiff>
</file>

<file path=ppt/media/image19.tiff>
</file>

<file path=ppt/media/image2.png>
</file>

<file path=ppt/media/image20.tiff>
</file>

<file path=ppt/media/image21.tiff>
</file>

<file path=ppt/media/image22.jpeg>
</file>

<file path=ppt/media/image23.jpeg>
</file>

<file path=ppt/media/image24.jpeg>
</file>

<file path=ppt/media/image25.jpeg>
</file>

<file path=ppt/media/image26.png>
</file>

<file path=ppt/media/image3.png>
</file>

<file path=ppt/media/image4.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C4AFB26B-6F57-9A42-880F-28F1C1709373}" type="datetimeFigureOut">
              <a:rPr lang="en-US" smtClean="0"/>
              <a:pPr/>
              <a:t>5/23/2023</a:t>
            </a:fld>
            <a:endParaRPr lang="en-US" dirty="0"/>
          </a:p>
        </p:txBody>
      </p:sp>
      <p:sp>
        <p:nvSpPr>
          <p:cNvPr id="4" name="Slide Image Placeholder 3"/>
          <p:cNvSpPr>
            <a:spLocks noGrp="1" noRot="1" noChangeAspect="1"/>
          </p:cNvSpPr>
          <p:nvPr>
            <p:ph type="sldImg" idx="2"/>
          </p:nvPr>
        </p:nvSpPr>
        <p:spPr>
          <a:xfrm>
            <a:off x="987425" y="696913"/>
            <a:ext cx="5035550"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32CADAB3-88C9-5749-BE53-3B007853A9A6}" type="slidenum">
              <a:rPr lang="en-US" smtClean="0"/>
              <a:pPr/>
              <a:t>‹#›</a:t>
            </a:fld>
            <a:endParaRPr lang="en-US" dirty="0"/>
          </a:p>
        </p:txBody>
      </p:sp>
    </p:spTree>
    <p:extLst>
      <p:ext uri="{BB962C8B-B14F-4D97-AF65-F5344CB8AC3E}">
        <p14:creationId xmlns:p14="http://schemas.microsoft.com/office/powerpoint/2010/main" val="1681176148"/>
      </p:ext>
    </p:extLst>
  </p:cSld>
  <p:clrMap bg1="lt1" tx1="dk1" bg2="lt2" tx2="dk2" accent1="accent1" accent2="accent2" accent3="accent3" accent4="accent4" accent5="accent5" accent6="accent6" hlink="hlink" folHlink="folHlink"/>
  <p:notesStyle>
    <a:lvl1pPr marL="0" algn="l" defTabSz="457008" rtl="0" eaLnBrk="1" latinLnBrk="0" hangingPunct="1">
      <a:defRPr sz="1200" kern="1200">
        <a:solidFill>
          <a:schemeClr val="tx1"/>
        </a:solidFill>
        <a:latin typeface="+mn-lt"/>
        <a:ea typeface="+mn-ea"/>
        <a:cs typeface="+mn-cs"/>
      </a:defRPr>
    </a:lvl1pPr>
    <a:lvl2pPr marL="457008" algn="l" defTabSz="457008" rtl="0" eaLnBrk="1" latinLnBrk="0" hangingPunct="1">
      <a:defRPr sz="1200" kern="1200">
        <a:solidFill>
          <a:schemeClr val="tx1"/>
        </a:solidFill>
        <a:latin typeface="+mn-lt"/>
        <a:ea typeface="+mn-ea"/>
        <a:cs typeface="+mn-cs"/>
      </a:defRPr>
    </a:lvl2pPr>
    <a:lvl3pPr marL="914015" algn="l" defTabSz="457008" rtl="0" eaLnBrk="1" latinLnBrk="0" hangingPunct="1">
      <a:defRPr sz="1200" kern="1200">
        <a:solidFill>
          <a:schemeClr val="tx1"/>
        </a:solidFill>
        <a:latin typeface="+mn-lt"/>
        <a:ea typeface="+mn-ea"/>
        <a:cs typeface="+mn-cs"/>
      </a:defRPr>
    </a:lvl3pPr>
    <a:lvl4pPr marL="1371024" algn="l" defTabSz="457008" rtl="0" eaLnBrk="1" latinLnBrk="0" hangingPunct="1">
      <a:defRPr sz="1200" kern="1200">
        <a:solidFill>
          <a:schemeClr val="tx1"/>
        </a:solidFill>
        <a:latin typeface="+mn-lt"/>
        <a:ea typeface="+mn-ea"/>
        <a:cs typeface="+mn-cs"/>
      </a:defRPr>
    </a:lvl4pPr>
    <a:lvl5pPr marL="1828030" algn="l" defTabSz="457008" rtl="0" eaLnBrk="1" latinLnBrk="0" hangingPunct="1">
      <a:defRPr sz="1200" kern="1200">
        <a:solidFill>
          <a:schemeClr val="tx1"/>
        </a:solidFill>
        <a:latin typeface="+mn-lt"/>
        <a:ea typeface="+mn-ea"/>
        <a:cs typeface="+mn-cs"/>
      </a:defRPr>
    </a:lvl5pPr>
    <a:lvl6pPr marL="2285038" algn="l" defTabSz="457008" rtl="0" eaLnBrk="1" latinLnBrk="0" hangingPunct="1">
      <a:defRPr sz="1200" kern="1200">
        <a:solidFill>
          <a:schemeClr val="tx1"/>
        </a:solidFill>
        <a:latin typeface="+mn-lt"/>
        <a:ea typeface="+mn-ea"/>
        <a:cs typeface="+mn-cs"/>
      </a:defRPr>
    </a:lvl6pPr>
    <a:lvl7pPr marL="2742045" algn="l" defTabSz="457008" rtl="0" eaLnBrk="1" latinLnBrk="0" hangingPunct="1">
      <a:defRPr sz="1200" kern="1200">
        <a:solidFill>
          <a:schemeClr val="tx1"/>
        </a:solidFill>
        <a:latin typeface="+mn-lt"/>
        <a:ea typeface="+mn-ea"/>
        <a:cs typeface="+mn-cs"/>
      </a:defRPr>
    </a:lvl7pPr>
    <a:lvl8pPr marL="3199054" algn="l" defTabSz="457008" rtl="0" eaLnBrk="1" latinLnBrk="0" hangingPunct="1">
      <a:defRPr sz="1200" kern="1200">
        <a:solidFill>
          <a:schemeClr val="tx1"/>
        </a:solidFill>
        <a:latin typeface="+mn-lt"/>
        <a:ea typeface="+mn-ea"/>
        <a:cs typeface="+mn-cs"/>
      </a:defRPr>
    </a:lvl8pPr>
    <a:lvl9pPr marL="3656062" algn="l" defTabSz="45700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2CADAB3-88C9-5749-BE53-3B007853A9A6}" type="slidenum">
              <a:rPr lang="en-US" smtClean="0"/>
              <a:pPr/>
              <a:t>2</a:t>
            </a:fld>
            <a:endParaRPr lang="en-US" dirty="0"/>
          </a:p>
        </p:txBody>
      </p:sp>
    </p:spTree>
    <p:extLst>
      <p:ext uri="{BB962C8B-B14F-4D97-AF65-F5344CB8AC3E}">
        <p14:creationId xmlns:p14="http://schemas.microsoft.com/office/powerpoint/2010/main" val="1101312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2CADAB3-88C9-5749-BE53-3B007853A9A6}" type="slidenum">
              <a:rPr lang="en-US" smtClean="0"/>
              <a:pPr/>
              <a:t>3</a:t>
            </a:fld>
            <a:endParaRPr lang="en-US" dirty="0"/>
          </a:p>
        </p:txBody>
      </p:sp>
    </p:spTree>
    <p:extLst>
      <p:ext uri="{BB962C8B-B14F-4D97-AF65-F5344CB8AC3E}">
        <p14:creationId xmlns:p14="http://schemas.microsoft.com/office/powerpoint/2010/main" val="2655191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2CADAB3-88C9-5749-BE53-3B007853A9A6}" type="slidenum">
              <a:rPr lang="en-US" smtClean="0"/>
              <a:pPr/>
              <a:t>4</a:t>
            </a:fld>
            <a:endParaRPr lang="en-US" dirty="0"/>
          </a:p>
        </p:txBody>
      </p:sp>
    </p:spTree>
    <p:extLst>
      <p:ext uri="{BB962C8B-B14F-4D97-AF65-F5344CB8AC3E}">
        <p14:creationId xmlns:p14="http://schemas.microsoft.com/office/powerpoint/2010/main" val="3889280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2CADAB3-88C9-5749-BE53-3B007853A9A6}" type="slidenum">
              <a:rPr lang="en-US" smtClean="0"/>
              <a:pPr/>
              <a:t>5</a:t>
            </a:fld>
            <a:endParaRPr lang="en-US" dirty="0"/>
          </a:p>
        </p:txBody>
      </p:sp>
    </p:spTree>
    <p:extLst>
      <p:ext uri="{BB962C8B-B14F-4D97-AF65-F5344CB8AC3E}">
        <p14:creationId xmlns:p14="http://schemas.microsoft.com/office/powerpoint/2010/main" val="42467694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2CADAB3-88C9-5749-BE53-3B007853A9A6}" type="slidenum">
              <a:rPr lang="en-US" smtClean="0"/>
              <a:pPr/>
              <a:t>6</a:t>
            </a:fld>
            <a:endParaRPr lang="en-US" dirty="0"/>
          </a:p>
        </p:txBody>
      </p:sp>
    </p:spTree>
    <p:extLst>
      <p:ext uri="{BB962C8B-B14F-4D97-AF65-F5344CB8AC3E}">
        <p14:creationId xmlns:p14="http://schemas.microsoft.com/office/powerpoint/2010/main" val="31662953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2CADAB3-88C9-5749-BE53-3B007853A9A6}" type="slidenum">
              <a:rPr lang="en-US" smtClean="0"/>
              <a:pPr/>
              <a:t>7</a:t>
            </a:fld>
            <a:endParaRPr lang="en-US" dirty="0"/>
          </a:p>
        </p:txBody>
      </p:sp>
    </p:spTree>
    <p:extLst>
      <p:ext uri="{BB962C8B-B14F-4D97-AF65-F5344CB8AC3E}">
        <p14:creationId xmlns:p14="http://schemas.microsoft.com/office/powerpoint/2010/main" val="3959547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2CADAB3-88C9-5749-BE53-3B007853A9A6}" type="slidenum">
              <a:rPr lang="en-US" smtClean="0"/>
              <a:pPr/>
              <a:t>8</a:t>
            </a:fld>
            <a:endParaRPr lang="en-US" dirty="0"/>
          </a:p>
        </p:txBody>
      </p:sp>
    </p:spTree>
    <p:extLst>
      <p:ext uri="{BB962C8B-B14F-4D97-AF65-F5344CB8AC3E}">
        <p14:creationId xmlns:p14="http://schemas.microsoft.com/office/powerpoint/2010/main" val="16066625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2CADAB3-88C9-5749-BE53-3B007853A9A6}" type="slidenum">
              <a:rPr lang="en-US" smtClean="0"/>
              <a:pPr/>
              <a:t>9</a:t>
            </a:fld>
            <a:endParaRPr lang="en-US" dirty="0"/>
          </a:p>
        </p:txBody>
      </p:sp>
    </p:spTree>
    <p:extLst>
      <p:ext uri="{BB962C8B-B14F-4D97-AF65-F5344CB8AC3E}">
        <p14:creationId xmlns:p14="http://schemas.microsoft.com/office/powerpoint/2010/main" val="2643679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85900" y="3886200"/>
            <a:ext cx="6934200" cy="1752600"/>
          </a:xfrm>
          <a:prstGeom prst="rect">
            <a:avLst/>
          </a:prstGeom>
        </p:spPr>
        <p:txBody>
          <a:bodyPr vert="horz" lIns="91401" tIns="45701" rIns="91401" bIns="45701"/>
          <a:lstStyle>
            <a:lvl1pPr marL="0" indent="0" algn="ctr">
              <a:buNone/>
              <a:defRPr>
                <a:solidFill>
                  <a:schemeClr val="tx1">
                    <a:tint val="75000"/>
                  </a:schemeClr>
                </a:solidFill>
              </a:defRPr>
            </a:lvl1pPr>
            <a:lvl2pPr marL="457008" indent="0" algn="ctr">
              <a:buNone/>
              <a:defRPr>
                <a:solidFill>
                  <a:schemeClr val="tx1">
                    <a:tint val="75000"/>
                  </a:schemeClr>
                </a:solidFill>
              </a:defRPr>
            </a:lvl2pPr>
            <a:lvl3pPr marL="914015" indent="0" algn="ctr">
              <a:buNone/>
              <a:defRPr>
                <a:solidFill>
                  <a:schemeClr val="tx1">
                    <a:tint val="75000"/>
                  </a:schemeClr>
                </a:solidFill>
              </a:defRPr>
            </a:lvl3pPr>
            <a:lvl4pPr marL="1371024" indent="0" algn="ctr">
              <a:buNone/>
              <a:defRPr>
                <a:solidFill>
                  <a:schemeClr val="tx1">
                    <a:tint val="75000"/>
                  </a:schemeClr>
                </a:solidFill>
              </a:defRPr>
            </a:lvl4pPr>
            <a:lvl5pPr marL="1828030" indent="0" algn="ctr">
              <a:buNone/>
              <a:defRPr>
                <a:solidFill>
                  <a:schemeClr val="tx1">
                    <a:tint val="75000"/>
                  </a:schemeClr>
                </a:solidFill>
              </a:defRPr>
            </a:lvl5pPr>
            <a:lvl6pPr marL="2285038" indent="0" algn="ctr">
              <a:buNone/>
              <a:defRPr>
                <a:solidFill>
                  <a:schemeClr val="tx1">
                    <a:tint val="75000"/>
                  </a:schemeClr>
                </a:solidFill>
              </a:defRPr>
            </a:lvl6pPr>
            <a:lvl7pPr marL="2742045" indent="0" algn="ctr">
              <a:buNone/>
              <a:defRPr>
                <a:solidFill>
                  <a:schemeClr val="tx1">
                    <a:tint val="75000"/>
                  </a:schemeClr>
                </a:solidFill>
              </a:defRPr>
            </a:lvl7pPr>
            <a:lvl8pPr marL="3199054" indent="0" algn="ctr">
              <a:buNone/>
              <a:defRPr>
                <a:solidFill>
                  <a:schemeClr val="tx1">
                    <a:tint val="75000"/>
                  </a:schemeClr>
                </a:solidFill>
              </a:defRPr>
            </a:lvl8pPr>
            <a:lvl9pPr marL="3656062" indent="0" algn="ctr">
              <a:buNone/>
              <a:defRPr>
                <a:solidFill>
                  <a:schemeClr val="tx1">
                    <a:tint val="75000"/>
                  </a:schemeClr>
                </a:solidFill>
              </a:defRPr>
            </a:lvl9pPr>
          </a:lstStyle>
          <a:p>
            <a:r>
              <a:rPr lang="en-US"/>
              <a:t>Click to edit Master subtitle style</a:t>
            </a:r>
          </a:p>
        </p:txBody>
      </p:sp>
      <p:sp>
        <p:nvSpPr>
          <p:cNvPr id="4" name="Title 3"/>
          <p:cNvSpPr>
            <a:spLocks noGrp="1"/>
          </p:cNvSpPr>
          <p:nvPr>
            <p:ph type="title"/>
          </p:nvPr>
        </p:nvSpPr>
        <p:spPr>
          <a:xfrm>
            <a:off x="495300" y="274638"/>
            <a:ext cx="8915400" cy="11430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705548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a:prstGeom prst="rect">
            <a:avLst/>
          </a:prstGeom>
        </p:spPr>
        <p:txBody>
          <a:bodyPr vert="horz" lIns="91401" tIns="45701" rIns="91401" bIns="45701"/>
          <a:lstStyle/>
          <a:p>
            <a:r>
              <a:rPr lang="en-US"/>
              <a:t>Click to edit Master title style</a:t>
            </a:r>
          </a:p>
        </p:txBody>
      </p:sp>
      <p:sp>
        <p:nvSpPr>
          <p:cNvPr id="3" name="Vertical Text Placeholder 2"/>
          <p:cNvSpPr>
            <a:spLocks noGrp="1"/>
          </p:cNvSpPr>
          <p:nvPr>
            <p:ph type="body" orient="vert" idx="1"/>
          </p:nvPr>
        </p:nvSpPr>
        <p:spPr>
          <a:xfrm>
            <a:off x="495300" y="1600204"/>
            <a:ext cx="8915400" cy="4525963"/>
          </a:xfrm>
          <a:prstGeom prst="rect">
            <a:avLst/>
          </a:prstGeom>
        </p:spPr>
        <p:txBody>
          <a:bodyPr vert="eaVert" lIns="91401" tIns="45701" rIns="91401" bIns="4570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23127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1850" y="274642"/>
            <a:ext cx="2228850" cy="5851525"/>
          </a:xfrm>
          <a:prstGeom prst="rect">
            <a:avLst/>
          </a:prstGeom>
        </p:spPr>
        <p:txBody>
          <a:bodyPr vert="eaVert" lIns="91401" tIns="45701" rIns="91401" bIns="45701"/>
          <a:lstStyle/>
          <a:p>
            <a:r>
              <a:rPr lang="en-US"/>
              <a:t>Click to edit Master title style</a:t>
            </a:r>
          </a:p>
        </p:txBody>
      </p:sp>
      <p:sp>
        <p:nvSpPr>
          <p:cNvPr id="3" name="Vertical Text Placeholder 2"/>
          <p:cNvSpPr>
            <a:spLocks noGrp="1"/>
          </p:cNvSpPr>
          <p:nvPr>
            <p:ph type="body" orient="vert" idx="1"/>
          </p:nvPr>
        </p:nvSpPr>
        <p:spPr>
          <a:xfrm>
            <a:off x="495300" y="274642"/>
            <a:ext cx="6521450" cy="5851525"/>
          </a:xfrm>
          <a:prstGeom prst="rect">
            <a:avLst/>
          </a:prstGeom>
        </p:spPr>
        <p:txBody>
          <a:bodyPr vert="eaVert" lIns="91401" tIns="45701" rIns="91401" bIns="4570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991186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Layout personalizzato">
    <p:spTree>
      <p:nvGrpSpPr>
        <p:cNvPr id="1" name=""/>
        <p:cNvGrpSpPr/>
        <p:nvPr/>
      </p:nvGrpSpPr>
      <p:grpSpPr>
        <a:xfrm>
          <a:off x="0" y="0"/>
          <a:ext cx="0" cy="0"/>
          <a:chOff x="0" y="0"/>
          <a:chExt cx="0" cy="0"/>
        </a:xfrm>
      </p:grpSpPr>
      <p:sp>
        <p:nvSpPr>
          <p:cNvPr id="2" name="Titolo 1"/>
          <p:cNvSpPr>
            <a:spLocks noGrp="1"/>
          </p:cNvSpPr>
          <p:nvPr>
            <p:ph type="title" hasCustomPrompt="1"/>
          </p:nvPr>
        </p:nvSpPr>
        <p:spPr>
          <a:xfrm>
            <a:off x="94482" y="385173"/>
            <a:ext cx="7781931" cy="542925"/>
          </a:xfrm>
          <a:prstGeom prst="rect">
            <a:avLst/>
          </a:prstGeom>
        </p:spPr>
        <p:txBody>
          <a:bodyPr lIns="0" tIns="0" rIns="0" bIns="0" anchor="b" anchorCtr="0"/>
          <a:lstStyle>
            <a:lvl1pPr algn="l">
              <a:defRPr sz="1800" b="1">
                <a:effectLst/>
                <a:latin typeface="Arial" panose="020B0604020202020204" pitchFamily="34" charset="0"/>
                <a:cs typeface="Arial" panose="020B0604020202020204" pitchFamily="34" charset="0"/>
              </a:defRPr>
            </a:lvl1pPr>
          </a:lstStyle>
          <a:p>
            <a:r>
              <a:rPr lang="en-US" noProof="0" dirty="0"/>
              <a:t>Click to edit</a:t>
            </a:r>
          </a:p>
        </p:txBody>
      </p:sp>
      <p:sp>
        <p:nvSpPr>
          <p:cNvPr id="7" name="Segnaposto testo 6"/>
          <p:cNvSpPr>
            <a:spLocks noGrp="1"/>
          </p:cNvSpPr>
          <p:nvPr>
            <p:ph type="body" sz="quarter" idx="11" hasCustomPrompt="1"/>
          </p:nvPr>
        </p:nvSpPr>
        <p:spPr>
          <a:xfrm>
            <a:off x="113569" y="1252729"/>
            <a:ext cx="9620220" cy="1980918"/>
          </a:xfrm>
          <a:prstGeom prst="rect">
            <a:avLst/>
          </a:prstGeom>
        </p:spPr>
        <p:txBody>
          <a:bodyPr lIns="36000" tIns="36000" rIns="36000" bIns="36000">
            <a:spAutoFit/>
          </a:bodyPr>
          <a:lstStyle>
            <a:lvl1pPr>
              <a:spcBef>
                <a:spcPts val="0"/>
              </a:spcBef>
              <a:defRPr>
                <a:latin typeface="Arial" panose="020B0604020202020204" pitchFamily="34" charset="0"/>
                <a:cs typeface="Arial" panose="020B0604020202020204" pitchFamily="34" charset="0"/>
              </a:defRPr>
            </a:lvl1pPr>
            <a:lvl2pPr>
              <a:spcBef>
                <a:spcPts val="0"/>
              </a:spcBef>
              <a:defRPr>
                <a:latin typeface="Arial" panose="020B0604020202020204" pitchFamily="34" charset="0"/>
                <a:cs typeface="Arial" panose="020B0604020202020204" pitchFamily="34" charset="0"/>
              </a:defRPr>
            </a:lvl2pPr>
            <a:lvl3pPr>
              <a:spcBef>
                <a:spcPts val="0"/>
              </a:spcBef>
              <a:defRPr>
                <a:latin typeface="Arial" panose="020B0604020202020204" pitchFamily="34" charset="0"/>
                <a:cs typeface="Arial" panose="020B0604020202020204" pitchFamily="34" charset="0"/>
              </a:defRPr>
            </a:lvl3pPr>
            <a:lvl4pPr>
              <a:spcBef>
                <a:spcPts val="0"/>
              </a:spcBef>
              <a:defRPr>
                <a:latin typeface="Arial" panose="020B0604020202020204" pitchFamily="34" charset="0"/>
                <a:cs typeface="Arial" panose="020B0604020202020204" pitchFamily="34" charset="0"/>
              </a:defRPr>
            </a:lvl4pPr>
            <a:lvl5pPr>
              <a:spcBef>
                <a:spcPts val="0"/>
              </a:spcBef>
              <a:defRPr>
                <a:latin typeface="Arial" panose="020B0604020202020204" pitchFamily="34" charset="0"/>
                <a:cs typeface="Arial" panose="020B0604020202020204" pitchFamily="34" charset="0"/>
              </a:defRPr>
            </a:lvl5pPr>
          </a:lstStyle>
          <a:p>
            <a:pPr lvl="0"/>
            <a:r>
              <a:rPr lang="en-US" dirty="0">
                <a:effectLst/>
              </a:rPr>
              <a:t>Click to edit</a:t>
            </a:r>
          </a:p>
          <a:p>
            <a:pPr lvl="1"/>
            <a:r>
              <a:rPr lang="en-US" noProof="0" dirty="0"/>
              <a:t>Second </a:t>
            </a:r>
            <a:r>
              <a:rPr lang="en-US" dirty="0"/>
              <a:t>subsection</a:t>
            </a:r>
            <a:endParaRPr lang="en-US" noProof="0" dirty="0"/>
          </a:p>
          <a:p>
            <a:pPr lvl="2"/>
            <a:r>
              <a:rPr lang="en-US" noProof="0" dirty="0"/>
              <a:t>Third </a:t>
            </a:r>
            <a:r>
              <a:rPr lang="en-US" dirty="0"/>
              <a:t>subsection</a:t>
            </a:r>
            <a:endParaRPr lang="en-US" noProof="0" dirty="0"/>
          </a:p>
          <a:p>
            <a:pPr lvl="3"/>
            <a:r>
              <a:rPr lang="en-US" noProof="0" dirty="0"/>
              <a:t>Fourth </a:t>
            </a:r>
            <a:r>
              <a:rPr lang="en-US" dirty="0"/>
              <a:t>subsection</a:t>
            </a:r>
            <a:endParaRPr lang="en-US" noProof="0" dirty="0"/>
          </a:p>
          <a:p>
            <a:pPr lvl="4"/>
            <a:r>
              <a:rPr lang="en-US" noProof="0" dirty="0"/>
              <a:t>Fifth </a:t>
            </a:r>
            <a:r>
              <a:rPr lang="en-US" dirty="0"/>
              <a:t>subsection</a:t>
            </a:r>
            <a:endParaRPr lang="en-US" noProof="0" dirty="0"/>
          </a:p>
        </p:txBody>
      </p:sp>
      <p:cxnSp>
        <p:nvCxnSpPr>
          <p:cNvPr id="6" name="Connettore 1 12"/>
          <p:cNvCxnSpPr/>
          <p:nvPr userDrawn="1"/>
        </p:nvCxnSpPr>
        <p:spPr>
          <a:xfrm flipV="1">
            <a:off x="100515" y="947720"/>
            <a:ext cx="9644130" cy="15"/>
          </a:xfrm>
          <a:prstGeom prst="line">
            <a:avLst/>
          </a:prstGeom>
          <a:ln w="6350" cap="rnd">
            <a:solidFill>
              <a:schemeClr val="accent5">
                <a:lumMod val="50000"/>
              </a:schemeClr>
            </a:solidFill>
          </a:ln>
          <a:effectLst/>
        </p:spPr>
        <p:style>
          <a:lnRef idx="1">
            <a:schemeClr val="accent1"/>
          </a:lnRef>
          <a:fillRef idx="0">
            <a:schemeClr val="accent1"/>
          </a:fillRef>
          <a:effectRef idx="0">
            <a:schemeClr val="accent1"/>
          </a:effectRef>
          <a:fontRef idx="minor">
            <a:schemeClr val="tx1"/>
          </a:fontRef>
        </p:style>
      </p:cxnSp>
      <p:sp>
        <p:nvSpPr>
          <p:cNvPr id="8" name="Segnaposto numero diapositiva 2"/>
          <p:cNvSpPr txBox="1">
            <a:spLocks/>
          </p:cNvSpPr>
          <p:nvPr userDrawn="1"/>
        </p:nvSpPr>
        <p:spPr>
          <a:xfrm>
            <a:off x="8849392" y="6702416"/>
            <a:ext cx="895253" cy="92333"/>
          </a:xfrm>
          <a:prstGeom prst="rect">
            <a:avLst/>
          </a:prstGeom>
        </p:spPr>
        <p:txBody>
          <a:bodyPr vert="horz" wrap="square" lIns="0" tIns="0" rIns="0" bIns="0" rtlCol="0" anchor="ctr">
            <a:spAutoFit/>
          </a:bodyPr>
          <a:lstStyle>
            <a:lvl1pPr>
              <a:defRPr>
                <a:solidFill>
                  <a:schemeClr val="bg1"/>
                </a:solidFill>
              </a:defRPr>
            </a:lvl1pPr>
          </a:lstStyle>
          <a:p>
            <a:pPr algn="r">
              <a:defRPr/>
            </a:pPr>
            <a:fld id="{088325C7-81AD-4B3E-9316-373F3677C59D}" type="slidenum">
              <a:rPr lang="en-US" sz="600" smtClean="0">
                <a:solidFill>
                  <a:schemeClr val="tx1"/>
                </a:solidFill>
              </a:rPr>
              <a:pPr algn="r">
                <a:defRPr/>
              </a:pPr>
              <a:t>‹#›</a:t>
            </a:fld>
            <a:endParaRPr lang="en-US" sz="600" dirty="0">
              <a:solidFill>
                <a:schemeClr val="tx1"/>
              </a:solidFill>
            </a:endParaRPr>
          </a:p>
        </p:txBody>
      </p:sp>
      <p:cxnSp>
        <p:nvCxnSpPr>
          <p:cNvPr id="9" name="Connettore 1 14"/>
          <p:cNvCxnSpPr/>
          <p:nvPr userDrawn="1"/>
        </p:nvCxnSpPr>
        <p:spPr>
          <a:xfrm>
            <a:off x="278606" y="6660356"/>
            <a:ext cx="9466039" cy="0"/>
          </a:xfrm>
          <a:prstGeom prst="line">
            <a:avLst/>
          </a:prstGeom>
          <a:ln w="6350" cap="rnd">
            <a:solidFill>
              <a:schemeClr val="accent5">
                <a:lumMod val="50000"/>
              </a:schemeClr>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00407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10" name="Content Placeholder 9"/>
          <p:cNvSpPr>
            <a:spLocks noGrp="1"/>
          </p:cNvSpPr>
          <p:nvPr>
            <p:ph sz="quarter" idx="12" hasCustomPrompt="1"/>
          </p:nvPr>
        </p:nvSpPr>
        <p:spPr/>
        <p:txBody>
          <a:bodyPr/>
          <a:lstStyle>
            <a:lvl2pPr>
              <a:defRPr/>
            </a:lvl2pPr>
            <a:lvl3pPr>
              <a:defRPr/>
            </a:lvl3pPr>
          </a:lstStyle>
          <a:p>
            <a:pPr lvl="0"/>
            <a:r>
              <a:rPr lang="en-CA" dirty="0"/>
              <a:t>First Level Text</a:t>
            </a:r>
          </a:p>
          <a:p>
            <a:pPr lvl="1"/>
            <a:r>
              <a:rPr lang="en-CA" dirty="0"/>
              <a:t>Second Level Text</a:t>
            </a:r>
          </a:p>
          <a:p>
            <a:pPr lvl="2"/>
            <a:r>
              <a:rPr lang="en-CA" dirty="0"/>
              <a:t>Third Level Text</a:t>
            </a:r>
          </a:p>
          <a:p>
            <a:pPr lvl="3"/>
            <a:r>
              <a:rPr lang="en-CA" dirty="0"/>
              <a:t>Fourth Level Text</a:t>
            </a:r>
          </a:p>
          <a:p>
            <a:pPr lvl="4"/>
            <a:r>
              <a:rPr lang="en-CA" dirty="0"/>
              <a:t>Fifth Level Text</a:t>
            </a:r>
          </a:p>
        </p:txBody>
      </p:sp>
      <p:cxnSp>
        <p:nvCxnSpPr>
          <p:cNvPr id="7" name="Straight Connector 6"/>
          <p:cNvCxnSpPr/>
          <p:nvPr userDrawn="1"/>
        </p:nvCxnSpPr>
        <p:spPr>
          <a:xfrm>
            <a:off x="496160" y="1162050"/>
            <a:ext cx="940984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hasCustomPrompt="1"/>
          </p:nvPr>
        </p:nvSpPr>
        <p:spPr/>
        <p:txBody>
          <a:bodyPr/>
          <a:lstStyle/>
          <a:p>
            <a:r>
              <a:rPr lang="en-US" dirty="0"/>
              <a:t>Master Title Slide Headline</a:t>
            </a:r>
            <a:endParaRPr lang="en-CA" dirty="0"/>
          </a:p>
        </p:txBody>
      </p:sp>
      <p:sp>
        <p:nvSpPr>
          <p:cNvPr id="8" name="TextBox 7"/>
          <p:cNvSpPr txBox="1"/>
          <p:nvPr userDrawn="1"/>
        </p:nvSpPr>
        <p:spPr>
          <a:xfrm>
            <a:off x="8823423" y="6562940"/>
            <a:ext cx="581100" cy="244800"/>
          </a:xfrm>
          <a:prstGeom prst="rect">
            <a:avLst/>
          </a:prstGeom>
          <a:noFill/>
        </p:spPr>
        <p:txBody>
          <a:bodyPr wrap="square" lIns="0" tIns="0" rIns="0" bIns="0" rtlCol="0" anchor="ctr" anchorCtr="0">
            <a:noAutofit/>
          </a:bodyPr>
          <a:lstStyle/>
          <a:p>
            <a:pPr algn="r"/>
            <a:fld id="{597A8DCA-8F96-49CD-B4D5-7AC92F955860}" type="slidenum">
              <a:rPr lang="en-CA" sz="900" smtClean="0">
                <a:solidFill>
                  <a:srgbClr val="858789"/>
                </a:solidFill>
                <a:latin typeface="Arial" pitchFamily="34" charset="0"/>
                <a:cs typeface="Arial" pitchFamily="34" charset="0"/>
              </a:rPr>
              <a:pPr algn="r"/>
              <a:t>‹#›</a:t>
            </a:fld>
            <a:endParaRPr lang="en-CA" sz="900" dirty="0">
              <a:solidFill>
                <a:srgbClr val="858789"/>
              </a:solidFill>
              <a:latin typeface="Arial" pitchFamily="34" charset="0"/>
              <a:cs typeface="Arial" pitchFamily="34" charset="0"/>
            </a:endParaRPr>
          </a:p>
        </p:txBody>
      </p:sp>
    </p:spTree>
    <p:extLst>
      <p:ext uri="{BB962C8B-B14F-4D97-AF65-F5344CB8AC3E}">
        <p14:creationId xmlns:p14="http://schemas.microsoft.com/office/powerpoint/2010/main" val="883207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4301" y="257313"/>
            <a:ext cx="9237259" cy="580889"/>
          </a:xfrm>
          <a:prstGeom prst="rect">
            <a:avLst/>
          </a:prstGeom>
        </p:spPr>
        <p:txBody>
          <a:bodyPr vert="horz" lIns="91401" tIns="45701" rIns="91401" bIns="45701"/>
          <a:lstStyle>
            <a:lvl1pPr algn="l">
              <a:defRPr sz="1463" b="1">
                <a:latin typeface="Arial" panose="020B0604020202020204" pitchFamily="34" charset="0"/>
                <a:cs typeface="Arial" panose="020B0604020202020204" pitchFamily="34" charset="0"/>
              </a:defRPr>
            </a:lvl1pPr>
          </a:lstStyle>
          <a:p>
            <a:r>
              <a:rPr lang="en-US" dirty="0"/>
              <a:t>Click to edit Master title style</a:t>
            </a:r>
          </a:p>
        </p:txBody>
      </p:sp>
      <p:sp>
        <p:nvSpPr>
          <p:cNvPr id="7" name="Slide Number Placeholder 5"/>
          <p:cNvSpPr txBox="1">
            <a:spLocks/>
          </p:cNvSpPr>
          <p:nvPr userDrawn="1"/>
        </p:nvSpPr>
        <p:spPr>
          <a:xfrm>
            <a:off x="7518400" y="6543677"/>
            <a:ext cx="2311400" cy="365125"/>
          </a:xfrm>
          <a:prstGeom prst="rect">
            <a:avLst/>
          </a:prstGeom>
        </p:spPr>
        <p:txBody>
          <a:bodyPr vert="horz" lIns="74263" tIns="37132" rIns="74263" bIns="37132"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42637">
              <a:defRPr/>
            </a:pPr>
            <a:fld id="{004E86E7-5AEA-4252-8A72-145CFAF8147D}" type="slidenum">
              <a:rPr lang="en-US" sz="650" b="1">
                <a:solidFill>
                  <a:sysClr val="windowText" lastClr="000000">
                    <a:tint val="75000"/>
                  </a:sysClr>
                </a:solidFill>
                <a:latin typeface="Arial" panose="020B0604020202020204" pitchFamily="34" charset="0"/>
                <a:cs typeface="Arial" panose="020B0604020202020204" pitchFamily="34" charset="0"/>
              </a:rPr>
              <a:pPr defTabSz="742637">
                <a:defRPr/>
              </a:pPr>
              <a:t>‹#›</a:t>
            </a:fld>
            <a:endParaRPr lang="en-US" sz="650" b="1" dirty="0">
              <a:solidFill>
                <a:sysClr val="windowText" lastClr="000000">
                  <a:tint val="75000"/>
                </a:sysClr>
              </a:solidFill>
              <a:latin typeface="Arial" panose="020B0604020202020204" pitchFamily="34" charset="0"/>
              <a:cs typeface="Arial" panose="020B0604020202020204" pitchFamily="34" charset="0"/>
            </a:endParaRPr>
          </a:p>
        </p:txBody>
      </p:sp>
      <p:cxnSp>
        <p:nvCxnSpPr>
          <p:cNvPr id="10" name="Straight Connector 9"/>
          <p:cNvCxnSpPr/>
          <p:nvPr userDrawn="1"/>
        </p:nvCxnSpPr>
        <p:spPr>
          <a:xfrm>
            <a:off x="113211" y="836023"/>
            <a:ext cx="9683932" cy="0"/>
          </a:xfrm>
          <a:prstGeom prst="line">
            <a:avLst/>
          </a:prstGeom>
          <a:ln w="952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114300" y="6629400"/>
            <a:ext cx="9683932"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95047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lored Background Option 7">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49265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Report Standard Page">
    <p:spTree>
      <p:nvGrpSpPr>
        <p:cNvPr id="1" name=""/>
        <p:cNvGrpSpPr/>
        <p:nvPr/>
      </p:nvGrpSpPr>
      <p:grpSpPr>
        <a:xfrm>
          <a:off x="0" y="0"/>
          <a:ext cx="0" cy="0"/>
          <a:chOff x="0" y="0"/>
          <a:chExt cx="0" cy="0"/>
        </a:xfrm>
      </p:grpSpPr>
      <p:sp>
        <p:nvSpPr>
          <p:cNvPr id="7" name="Slide Number Placeholder 5"/>
          <p:cNvSpPr txBox="1">
            <a:spLocks/>
          </p:cNvSpPr>
          <p:nvPr userDrawn="1"/>
        </p:nvSpPr>
        <p:spPr>
          <a:xfrm>
            <a:off x="7518400" y="6543675"/>
            <a:ext cx="2311400" cy="365125"/>
          </a:xfrm>
          <a:prstGeom prst="rect">
            <a:avLst/>
          </a:prstGeom>
        </p:spPr>
        <p:txBody>
          <a:bodyPr vert="horz" lIns="91401" tIns="45701" rIns="91401" bIns="45701"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015">
              <a:defRPr/>
            </a:pPr>
            <a:fld id="{004E86E7-5AEA-4252-8A72-145CFAF8147D}" type="slidenum">
              <a:rPr lang="en-US" sz="800" b="1">
                <a:solidFill>
                  <a:sysClr val="windowText" lastClr="000000">
                    <a:tint val="75000"/>
                  </a:sysClr>
                </a:solidFill>
                <a:latin typeface="Arial" panose="020B0604020202020204" pitchFamily="34" charset="0"/>
                <a:cs typeface="Arial" panose="020B0604020202020204" pitchFamily="34" charset="0"/>
              </a:rPr>
              <a:pPr defTabSz="914015">
                <a:defRPr/>
              </a:pPr>
              <a:t>‹#›</a:t>
            </a:fld>
            <a:endParaRPr lang="en-US" sz="800" b="1" dirty="0">
              <a:solidFill>
                <a:sysClr val="windowText" lastClr="000000">
                  <a:tint val="75000"/>
                </a:sysClr>
              </a:solidFill>
              <a:latin typeface="Arial" panose="020B0604020202020204" pitchFamily="34" charset="0"/>
              <a:cs typeface="Arial" panose="020B0604020202020204" pitchFamily="34" charset="0"/>
            </a:endParaRPr>
          </a:p>
        </p:txBody>
      </p:sp>
      <p:grpSp>
        <p:nvGrpSpPr>
          <p:cNvPr id="22" name="Group 21">
            <a:extLst>
              <a:ext uri="{FF2B5EF4-FFF2-40B4-BE49-F238E27FC236}">
                <a16:creationId xmlns:a16="http://schemas.microsoft.com/office/drawing/2014/main" id="{BA8D334D-8637-4307-A61B-34A50C8D7C60}"/>
              </a:ext>
            </a:extLst>
          </p:cNvPr>
          <p:cNvGrpSpPr/>
          <p:nvPr userDrawn="1"/>
        </p:nvGrpSpPr>
        <p:grpSpPr>
          <a:xfrm>
            <a:off x="0" y="638175"/>
            <a:ext cx="9906000" cy="641992"/>
            <a:chOff x="0" y="1377212"/>
            <a:chExt cx="9144000" cy="641992"/>
          </a:xfrm>
        </p:grpSpPr>
        <p:sp>
          <p:nvSpPr>
            <p:cNvPr id="23" name="object 3">
              <a:extLst>
                <a:ext uri="{FF2B5EF4-FFF2-40B4-BE49-F238E27FC236}">
                  <a16:creationId xmlns:a16="http://schemas.microsoft.com/office/drawing/2014/main" id="{64DDE695-2535-440A-9FB7-E8FD0D50C940}"/>
                </a:ext>
              </a:extLst>
            </p:cNvPr>
            <p:cNvSpPr/>
            <p:nvPr/>
          </p:nvSpPr>
          <p:spPr>
            <a:xfrm>
              <a:off x="0" y="1424836"/>
              <a:ext cx="9144000" cy="594368"/>
            </a:xfrm>
            <a:prstGeom prst="rect">
              <a:avLst/>
            </a:prstGeom>
            <a:blipFill>
              <a:blip r:embed="rId2" cstate="print"/>
              <a:stretch>
                <a:fillRect/>
              </a:stretch>
            </a:blipFill>
          </p:spPr>
          <p:txBody>
            <a:bodyPr wrap="square" lIns="0" tIns="0" rIns="0" bIns="0" rtlCol="0"/>
            <a:lstStyle/>
            <a:p>
              <a:endParaRPr dirty="0"/>
            </a:p>
          </p:txBody>
        </p:sp>
        <p:sp>
          <p:nvSpPr>
            <p:cNvPr id="24" name="object 4">
              <a:extLst>
                <a:ext uri="{FF2B5EF4-FFF2-40B4-BE49-F238E27FC236}">
                  <a16:creationId xmlns:a16="http://schemas.microsoft.com/office/drawing/2014/main" id="{B6BC1372-62A9-4EAB-A170-3DEB00273A71}"/>
                </a:ext>
              </a:extLst>
            </p:cNvPr>
            <p:cNvSpPr/>
            <p:nvPr/>
          </p:nvSpPr>
          <p:spPr>
            <a:xfrm flipV="1">
              <a:off x="0" y="1377212"/>
              <a:ext cx="9144000" cy="45719"/>
            </a:xfrm>
            <a:custGeom>
              <a:avLst/>
              <a:gdLst/>
              <a:ahLst/>
              <a:cxnLst/>
              <a:rect l="l" t="t" r="r" b="b"/>
              <a:pathLst>
                <a:path w="8961755">
                  <a:moveTo>
                    <a:pt x="0" y="0"/>
                  </a:moveTo>
                  <a:lnTo>
                    <a:pt x="8961437" y="0"/>
                  </a:lnTo>
                </a:path>
              </a:pathLst>
            </a:custGeom>
            <a:ln w="6350">
              <a:solidFill>
                <a:schemeClr val="bg1">
                  <a:lumMod val="85000"/>
                </a:schemeClr>
              </a:solidFill>
            </a:ln>
          </p:spPr>
          <p:txBody>
            <a:bodyPr wrap="square" lIns="0" tIns="0" rIns="0" bIns="0" rtlCol="0"/>
            <a:lstStyle/>
            <a:p>
              <a:endParaRPr dirty="0"/>
            </a:p>
          </p:txBody>
        </p:sp>
      </p:grpSp>
    </p:spTree>
    <p:extLst>
      <p:ext uri="{BB962C8B-B14F-4D97-AF65-F5344CB8AC3E}">
        <p14:creationId xmlns:p14="http://schemas.microsoft.com/office/powerpoint/2010/main" val="32916694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EC569-4F9A-4DEF-AD7E-F074CA0F9F1F}"/>
              </a:ext>
            </a:extLst>
          </p:cNvPr>
          <p:cNvSpPr>
            <a:spLocks noGrp="1"/>
          </p:cNvSpPr>
          <p:nvPr>
            <p:ph type="title"/>
          </p:nvPr>
        </p:nvSpPr>
        <p:spPr>
          <a:xfrm>
            <a:off x="681038" y="365125"/>
            <a:ext cx="8543925" cy="1325563"/>
          </a:xfrm>
          <a:prstGeom prst="rect">
            <a:avLst/>
          </a:prstGeom>
        </p:spPr>
        <p:txBody>
          <a:bodyPr/>
          <a:lstStyle/>
          <a:p>
            <a:r>
              <a:rPr lang="en-US"/>
              <a:t>Click to edit Master title style</a:t>
            </a:r>
            <a:endParaRPr lang="en-IN"/>
          </a:p>
        </p:txBody>
      </p:sp>
    </p:spTree>
    <p:extLst>
      <p:ext uri="{BB962C8B-B14F-4D97-AF65-F5344CB8AC3E}">
        <p14:creationId xmlns:p14="http://schemas.microsoft.com/office/powerpoint/2010/main" val="20082938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2130426"/>
            <a:ext cx="8420100" cy="1470025"/>
          </a:xfrm>
          <a:prstGeom prst="rect">
            <a:avLst/>
          </a:prstGeom>
        </p:spPr>
        <p:txBody>
          <a:bodyPr vert="horz" lIns="91401" tIns="45701" rIns="91401" bIns="45701"/>
          <a:lstStyle/>
          <a:p>
            <a:r>
              <a:rPr lang="en-US"/>
              <a:t>Click to edit Master title style</a:t>
            </a:r>
          </a:p>
        </p:txBody>
      </p:sp>
      <p:sp>
        <p:nvSpPr>
          <p:cNvPr id="3" name="Subtitle 2"/>
          <p:cNvSpPr>
            <a:spLocks noGrp="1"/>
          </p:cNvSpPr>
          <p:nvPr>
            <p:ph type="subTitle" idx="1"/>
          </p:nvPr>
        </p:nvSpPr>
        <p:spPr>
          <a:xfrm>
            <a:off x="1485900" y="3886200"/>
            <a:ext cx="6934200" cy="1752600"/>
          </a:xfrm>
          <a:prstGeom prst="rect">
            <a:avLst/>
          </a:prstGeom>
        </p:spPr>
        <p:txBody>
          <a:bodyPr vert="horz" lIns="91401" tIns="45701" rIns="91401" bIns="45701"/>
          <a:lstStyle>
            <a:lvl1pPr marL="0" indent="0" algn="ctr">
              <a:buNone/>
              <a:defRPr>
                <a:solidFill>
                  <a:schemeClr val="tx1">
                    <a:tint val="75000"/>
                  </a:schemeClr>
                </a:solidFill>
              </a:defRPr>
            </a:lvl1pPr>
            <a:lvl2pPr marL="457008" indent="0" algn="ctr">
              <a:buNone/>
              <a:defRPr>
                <a:solidFill>
                  <a:schemeClr val="tx1">
                    <a:tint val="75000"/>
                  </a:schemeClr>
                </a:solidFill>
              </a:defRPr>
            </a:lvl2pPr>
            <a:lvl3pPr marL="914015" indent="0" algn="ctr">
              <a:buNone/>
              <a:defRPr>
                <a:solidFill>
                  <a:schemeClr val="tx1">
                    <a:tint val="75000"/>
                  </a:schemeClr>
                </a:solidFill>
              </a:defRPr>
            </a:lvl3pPr>
            <a:lvl4pPr marL="1371024" indent="0" algn="ctr">
              <a:buNone/>
              <a:defRPr>
                <a:solidFill>
                  <a:schemeClr val="tx1">
                    <a:tint val="75000"/>
                  </a:schemeClr>
                </a:solidFill>
              </a:defRPr>
            </a:lvl4pPr>
            <a:lvl5pPr marL="1828030" indent="0" algn="ctr">
              <a:buNone/>
              <a:defRPr>
                <a:solidFill>
                  <a:schemeClr val="tx1">
                    <a:tint val="75000"/>
                  </a:schemeClr>
                </a:solidFill>
              </a:defRPr>
            </a:lvl5pPr>
            <a:lvl6pPr marL="2285038" indent="0" algn="ctr">
              <a:buNone/>
              <a:defRPr>
                <a:solidFill>
                  <a:schemeClr val="tx1">
                    <a:tint val="75000"/>
                  </a:schemeClr>
                </a:solidFill>
              </a:defRPr>
            </a:lvl6pPr>
            <a:lvl7pPr marL="2742045" indent="0" algn="ctr">
              <a:buNone/>
              <a:defRPr>
                <a:solidFill>
                  <a:schemeClr val="tx1">
                    <a:tint val="75000"/>
                  </a:schemeClr>
                </a:solidFill>
              </a:defRPr>
            </a:lvl7pPr>
            <a:lvl8pPr marL="3199054" indent="0" algn="ctr">
              <a:buNone/>
              <a:defRPr>
                <a:solidFill>
                  <a:schemeClr val="tx1">
                    <a:tint val="75000"/>
                  </a:schemeClr>
                </a:solidFill>
              </a:defRPr>
            </a:lvl8pPr>
            <a:lvl9pPr marL="3656062"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7055487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troduction Letter">
    <p:spTree>
      <p:nvGrpSpPr>
        <p:cNvPr id="1" name=""/>
        <p:cNvGrpSpPr/>
        <p:nvPr/>
      </p:nvGrpSpPr>
      <p:grpSpPr>
        <a:xfrm>
          <a:off x="0" y="0"/>
          <a:ext cx="0" cy="0"/>
          <a:chOff x="0" y="0"/>
          <a:chExt cx="0" cy="0"/>
        </a:xfrm>
      </p:grpSpPr>
      <p:sp>
        <p:nvSpPr>
          <p:cNvPr id="7" name="Slide Number Placeholder 5"/>
          <p:cNvSpPr txBox="1">
            <a:spLocks/>
          </p:cNvSpPr>
          <p:nvPr userDrawn="1"/>
        </p:nvSpPr>
        <p:spPr>
          <a:xfrm>
            <a:off x="7099300" y="6492881"/>
            <a:ext cx="2311400" cy="365125"/>
          </a:xfrm>
          <a:prstGeom prst="rect">
            <a:avLst/>
          </a:prstGeom>
        </p:spPr>
        <p:txBody>
          <a:bodyPr vert="horz" lIns="91401" tIns="45701" rIns="91401" bIns="45701"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015">
              <a:defRPr/>
            </a:pPr>
            <a:fld id="{004E86E7-5AEA-4252-8A72-145CFAF8147D}" type="slidenum">
              <a:rPr lang="en-US" sz="800" b="1">
                <a:solidFill>
                  <a:sysClr val="windowText" lastClr="000000">
                    <a:tint val="75000"/>
                  </a:sysClr>
                </a:solidFill>
                <a:latin typeface="Arial" panose="020B0604020202020204" pitchFamily="34" charset="0"/>
                <a:cs typeface="Arial" panose="020B0604020202020204" pitchFamily="34" charset="0"/>
              </a:rPr>
              <a:pPr defTabSz="914015">
                <a:defRPr/>
              </a:pPr>
              <a:t>‹#›</a:t>
            </a:fld>
            <a:endParaRPr lang="en-US" sz="800" b="1" dirty="0">
              <a:solidFill>
                <a:sysClr val="windowText" lastClr="000000">
                  <a:tint val="75000"/>
                </a:sysClr>
              </a:solidFill>
              <a:latin typeface="Arial" panose="020B0604020202020204" pitchFamily="34" charset="0"/>
              <a:cs typeface="Arial" panose="020B0604020202020204" pitchFamily="34" charset="0"/>
            </a:endParaRPr>
          </a:p>
        </p:txBody>
      </p:sp>
      <p:cxnSp>
        <p:nvCxnSpPr>
          <p:cNvPr id="11" name="Straight Connector 10"/>
          <p:cNvCxnSpPr/>
          <p:nvPr userDrawn="1"/>
        </p:nvCxnSpPr>
        <p:spPr>
          <a:xfrm>
            <a:off x="152400" y="260648"/>
            <a:ext cx="9601200" cy="0"/>
          </a:xfrm>
          <a:prstGeom prst="line">
            <a:avLst/>
          </a:prstGeom>
          <a:ln w="952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29922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duction Letter">
    <p:spTree>
      <p:nvGrpSpPr>
        <p:cNvPr id="1" name=""/>
        <p:cNvGrpSpPr/>
        <p:nvPr/>
      </p:nvGrpSpPr>
      <p:grpSpPr>
        <a:xfrm>
          <a:off x="0" y="0"/>
          <a:ext cx="0" cy="0"/>
          <a:chOff x="0" y="0"/>
          <a:chExt cx="0" cy="0"/>
        </a:xfrm>
      </p:grpSpPr>
      <p:sp>
        <p:nvSpPr>
          <p:cNvPr id="7" name="Slide Number Placeholder 5"/>
          <p:cNvSpPr txBox="1">
            <a:spLocks/>
          </p:cNvSpPr>
          <p:nvPr userDrawn="1"/>
        </p:nvSpPr>
        <p:spPr>
          <a:xfrm>
            <a:off x="7099300" y="6492881"/>
            <a:ext cx="2311400" cy="365125"/>
          </a:xfrm>
          <a:prstGeom prst="rect">
            <a:avLst/>
          </a:prstGeom>
        </p:spPr>
        <p:txBody>
          <a:bodyPr vert="horz" lIns="91401" tIns="45701" rIns="91401" bIns="45701"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015">
              <a:defRPr/>
            </a:pPr>
            <a:fld id="{004E86E7-5AEA-4252-8A72-145CFAF8147D}" type="slidenum">
              <a:rPr lang="en-US" sz="800" b="1">
                <a:solidFill>
                  <a:sysClr val="windowText" lastClr="000000">
                    <a:tint val="75000"/>
                  </a:sysClr>
                </a:solidFill>
                <a:latin typeface="Arial" panose="020B0604020202020204" pitchFamily="34" charset="0"/>
                <a:cs typeface="Arial" panose="020B0604020202020204" pitchFamily="34" charset="0"/>
              </a:rPr>
              <a:pPr defTabSz="914015">
                <a:defRPr/>
              </a:pPr>
              <a:t>‹#›</a:t>
            </a:fld>
            <a:endParaRPr lang="en-US" sz="800" b="1" dirty="0">
              <a:solidFill>
                <a:sysClr val="windowText" lastClr="000000">
                  <a:tint val="75000"/>
                </a:sysClr>
              </a:solidFill>
              <a:latin typeface="Arial" panose="020B0604020202020204" pitchFamily="34" charset="0"/>
              <a:cs typeface="Arial" panose="020B0604020202020204" pitchFamily="34" charset="0"/>
            </a:endParaRPr>
          </a:p>
        </p:txBody>
      </p:sp>
      <p:cxnSp>
        <p:nvCxnSpPr>
          <p:cNvPr id="11" name="Straight Connector 10"/>
          <p:cNvCxnSpPr/>
          <p:nvPr userDrawn="1"/>
        </p:nvCxnSpPr>
        <p:spPr>
          <a:xfrm>
            <a:off x="152400" y="260648"/>
            <a:ext cx="9601200" cy="0"/>
          </a:xfrm>
          <a:prstGeom prst="line">
            <a:avLst/>
          </a:prstGeom>
          <a:ln w="952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299229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2506" y="4406904"/>
            <a:ext cx="8420100" cy="1362075"/>
          </a:xfrm>
          <a:prstGeom prst="rect">
            <a:avLst/>
          </a:prstGeom>
        </p:spPr>
        <p:txBody>
          <a:bodyPr vert="horz" lIns="91401" tIns="45701" rIns="91401" bIns="45701"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82506" y="2906717"/>
            <a:ext cx="8420100" cy="1500187"/>
          </a:xfrm>
          <a:prstGeom prst="rect">
            <a:avLst/>
          </a:prstGeom>
        </p:spPr>
        <p:txBody>
          <a:bodyPr vert="horz" lIns="91401" tIns="45701" rIns="91401" bIns="45701" anchor="b"/>
          <a:lstStyle>
            <a:lvl1pPr marL="0" indent="0">
              <a:buNone/>
              <a:defRPr sz="2000">
                <a:solidFill>
                  <a:schemeClr val="tx1">
                    <a:tint val="75000"/>
                  </a:schemeClr>
                </a:solidFill>
              </a:defRPr>
            </a:lvl1pPr>
            <a:lvl2pPr marL="457008" indent="0">
              <a:buNone/>
              <a:defRPr sz="1800">
                <a:solidFill>
                  <a:schemeClr val="tx1">
                    <a:tint val="75000"/>
                  </a:schemeClr>
                </a:solidFill>
              </a:defRPr>
            </a:lvl2pPr>
            <a:lvl3pPr marL="914015" indent="0">
              <a:buNone/>
              <a:defRPr sz="1600">
                <a:solidFill>
                  <a:schemeClr val="tx1">
                    <a:tint val="75000"/>
                  </a:schemeClr>
                </a:solidFill>
              </a:defRPr>
            </a:lvl3pPr>
            <a:lvl4pPr marL="1371024" indent="0">
              <a:buNone/>
              <a:defRPr sz="1400">
                <a:solidFill>
                  <a:schemeClr val="tx1">
                    <a:tint val="75000"/>
                  </a:schemeClr>
                </a:solidFill>
              </a:defRPr>
            </a:lvl4pPr>
            <a:lvl5pPr marL="1828030" indent="0">
              <a:buNone/>
              <a:defRPr sz="1400">
                <a:solidFill>
                  <a:schemeClr val="tx1">
                    <a:tint val="75000"/>
                  </a:schemeClr>
                </a:solidFill>
              </a:defRPr>
            </a:lvl5pPr>
            <a:lvl6pPr marL="2285038" indent="0">
              <a:buNone/>
              <a:defRPr sz="1400">
                <a:solidFill>
                  <a:schemeClr val="tx1">
                    <a:tint val="75000"/>
                  </a:schemeClr>
                </a:solidFill>
              </a:defRPr>
            </a:lvl6pPr>
            <a:lvl7pPr marL="2742045" indent="0">
              <a:buNone/>
              <a:defRPr sz="1400">
                <a:solidFill>
                  <a:schemeClr val="tx1">
                    <a:tint val="75000"/>
                  </a:schemeClr>
                </a:solidFill>
              </a:defRPr>
            </a:lvl7pPr>
            <a:lvl8pPr marL="3199054" indent="0">
              <a:buNone/>
              <a:defRPr sz="1400">
                <a:solidFill>
                  <a:schemeClr val="tx1">
                    <a:tint val="75000"/>
                  </a:schemeClr>
                </a:solidFill>
              </a:defRPr>
            </a:lvl8pPr>
            <a:lvl9pPr marL="3656062"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4128341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12754" y="836713"/>
            <a:ext cx="4457696" cy="5289454"/>
          </a:xfrm>
          <a:prstGeom prst="rect">
            <a:avLst/>
          </a:prstGeom>
        </p:spPr>
        <p:txBody>
          <a:bodyPr vert="horz" lIns="91401" tIns="45701" rIns="91401" bIns="45701"/>
          <a:lstStyle>
            <a:lvl1pPr>
              <a:defRPr sz="2800">
                <a:latin typeface="Georgia" pitchFamily="18" charset="0"/>
              </a:defRPr>
            </a:lvl1pPr>
            <a:lvl2pPr>
              <a:defRPr sz="2400">
                <a:latin typeface="Georgia" pitchFamily="18" charset="0"/>
              </a:defRPr>
            </a:lvl2pPr>
            <a:lvl3pPr>
              <a:defRPr sz="2000">
                <a:latin typeface="Georgia" pitchFamily="18" charset="0"/>
              </a:defRPr>
            </a:lvl3pPr>
            <a:lvl4pPr>
              <a:defRPr sz="1800">
                <a:latin typeface="Georgia" pitchFamily="18" charset="0"/>
              </a:defRPr>
            </a:lvl4pPr>
            <a:lvl5pPr>
              <a:defRPr sz="1800">
                <a:latin typeface="Georgia" pitchFamily="18"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35550" y="836713"/>
            <a:ext cx="4375150" cy="5289454"/>
          </a:xfrm>
          <a:prstGeom prst="rect">
            <a:avLst/>
          </a:prstGeom>
        </p:spPr>
        <p:txBody>
          <a:bodyPr vert="horz" lIns="91401" tIns="45701" rIns="91401" bIns="45701"/>
          <a:lstStyle>
            <a:lvl1pPr>
              <a:defRPr sz="2800">
                <a:latin typeface="Georgia" pitchFamily="18" charset="0"/>
              </a:defRPr>
            </a:lvl1pPr>
            <a:lvl2pPr>
              <a:defRPr sz="2400">
                <a:latin typeface="Georgia" pitchFamily="18" charset="0"/>
              </a:defRPr>
            </a:lvl2pPr>
            <a:lvl3pPr>
              <a:defRPr sz="2000">
                <a:latin typeface="Georgia" pitchFamily="18" charset="0"/>
              </a:defRPr>
            </a:lvl3pPr>
            <a:lvl4pPr>
              <a:defRPr sz="1800">
                <a:latin typeface="Georgia" pitchFamily="18" charset="0"/>
              </a:defRPr>
            </a:lvl4pPr>
            <a:lvl5pPr>
              <a:defRPr sz="1800">
                <a:latin typeface="Georgia" pitchFamily="18"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1"/>
          <p:cNvSpPr>
            <a:spLocks noGrp="1"/>
          </p:cNvSpPr>
          <p:nvPr>
            <p:ph type="title"/>
          </p:nvPr>
        </p:nvSpPr>
        <p:spPr>
          <a:xfrm>
            <a:off x="436159" y="136481"/>
            <a:ext cx="8915400" cy="580889"/>
          </a:xfrm>
          <a:prstGeom prst="rect">
            <a:avLst/>
          </a:prstGeom>
        </p:spPr>
        <p:txBody>
          <a:bodyPr vert="horz" lIns="91401" tIns="45701" rIns="91401" bIns="45701"/>
          <a:lstStyle>
            <a:lvl1pPr algn="l">
              <a:defRPr sz="2400" b="1">
                <a:latin typeface="Georgia" pitchFamily="18" charset="0"/>
              </a:defRPr>
            </a:lvl1pPr>
          </a:lstStyle>
          <a:p>
            <a:r>
              <a:rPr lang="en-US" dirty="0"/>
              <a:t>Click to edit Master title style</a:t>
            </a:r>
          </a:p>
        </p:txBody>
      </p:sp>
      <p:sp>
        <p:nvSpPr>
          <p:cNvPr id="6" name="Rectangle 5"/>
          <p:cNvSpPr/>
          <p:nvPr userDrawn="1"/>
        </p:nvSpPr>
        <p:spPr>
          <a:xfrm>
            <a:off x="414471" y="580890"/>
            <a:ext cx="9077060" cy="50321"/>
          </a:xfrm>
          <a:prstGeom prst="rect">
            <a:avLst/>
          </a:prstGeom>
          <a:solidFill>
            <a:schemeClr val="tx1"/>
          </a:solidFill>
          <a:ln w="25400" cap="flat" cmpd="sng" algn="ctr">
            <a:noFill/>
            <a:prstDash val="solid"/>
          </a:ln>
          <a:effectLst/>
        </p:spPr>
        <p:txBody>
          <a:bodyPr lIns="91401" tIns="45701" rIns="91401" bIns="45701" rtlCol="0" anchor="ctr"/>
          <a:lstStyle/>
          <a:p>
            <a:pPr algn="ctr" defTabSz="914015">
              <a:defRPr/>
            </a:pPr>
            <a:endParaRPr lang="en-US" kern="0" dirty="0">
              <a:solidFill>
                <a:sysClr val="window" lastClr="FFFFFF"/>
              </a:solidFill>
              <a:latin typeface="Calibri"/>
            </a:endParaRPr>
          </a:p>
        </p:txBody>
      </p:sp>
      <p:sp>
        <p:nvSpPr>
          <p:cNvPr id="7" name="Rectangle 6"/>
          <p:cNvSpPr/>
          <p:nvPr userDrawn="1"/>
        </p:nvSpPr>
        <p:spPr>
          <a:xfrm>
            <a:off x="412755" y="6426685"/>
            <a:ext cx="9077060" cy="50321"/>
          </a:xfrm>
          <a:prstGeom prst="rect">
            <a:avLst/>
          </a:prstGeom>
          <a:solidFill>
            <a:schemeClr val="tx1"/>
          </a:solidFill>
          <a:ln w="25400" cap="flat" cmpd="sng" algn="ctr">
            <a:noFill/>
            <a:prstDash val="solid"/>
          </a:ln>
          <a:effectLst/>
        </p:spPr>
        <p:txBody>
          <a:bodyPr lIns="91401" tIns="45701" rIns="91401" bIns="45701" rtlCol="0" anchor="ctr"/>
          <a:lstStyle/>
          <a:p>
            <a:pPr algn="ctr" defTabSz="914015">
              <a:defRPr/>
            </a:pPr>
            <a:endParaRPr lang="en-US" kern="0" dirty="0">
              <a:solidFill>
                <a:sysClr val="window" lastClr="FFFFFF"/>
              </a:solidFill>
              <a:latin typeface="Calibri"/>
            </a:endParaRPr>
          </a:p>
        </p:txBody>
      </p:sp>
      <p:sp>
        <p:nvSpPr>
          <p:cNvPr id="8" name="Slide Number Placeholder 5"/>
          <p:cNvSpPr txBox="1">
            <a:spLocks/>
          </p:cNvSpPr>
          <p:nvPr userDrawn="1"/>
        </p:nvSpPr>
        <p:spPr>
          <a:xfrm>
            <a:off x="7099300" y="6492881"/>
            <a:ext cx="2311400" cy="365125"/>
          </a:xfrm>
          <a:prstGeom prst="rect">
            <a:avLst/>
          </a:prstGeom>
        </p:spPr>
        <p:txBody>
          <a:bodyPr vert="horz" lIns="91401" tIns="45701" rIns="91401" bIns="45701"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015">
              <a:defRPr/>
            </a:pPr>
            <a:fld id="{004E86E7-5AEA-4252-8A72-145CFAF8147D}" type="slidenum">
              <a:rPr lang="en-US">
                <a:solidFill>
                  <a:sysClr val="windowText" lastClr="000000">
                    <a:tint val="75000"/>
                  </a:sysClr>
                </a:solidFill>
                <a:latin typeface="Calibri"/>
              </a:rPr>
              <a:pPr defTabSz="914015">
                <a:defRPr/>
              </a:pPr>
              <a:t>‹#›</a:t>
            </a:fld>
            <a:endParaRPr lang="en-US" dirty="0">
              <a:solidFill>
                <a:sysClr val="windowText" lastClr="000000">
                  <a:tint val="75000"/>
                </a:sysClr>
              </a:solidFill>
              <a:latin typeface="Calibri"/>
            </a:endParaRPr>
          </a:p>
        </p:txBody>
      </p:sp>
      <p:sp>
        <p:nvSpPr>
          <p:cNvPr id="9" name="Footer Placeholder 4"/>
          <p:cNvSpPr txBox="1">
            <a:spLocks/>
          </p:cNvSpPr>
          <p:nvPr userDrawn="1"/>
        </p:nvSpPr>
        <p:spPr>
          <a:xfrm>
            <a:off x="414470" y="6492881"/>
            <a:ext cx="8418380" cy="365125"/>
          </a:xfrm>
          <a:prstGeom prst="rect">
            <a:avLst/>
          </a:prstGeom>
        </p:spPr>
        <p:txBody>
          <a:bodyPr vert="horz" lIns="91401" tIns="45701" rIns="91401" bIns="45701"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15">
              <a:defRPr/>
            </a:pPr>
            <a:r>
              <a:rPr lang="en-US" dirty="0">
                <a:solidFill>
                  <a:sysClr val="windowText" lastClr="000000">
                    <a:tint val="75000"/>
                  </a:sysClr>
                </a:solidFill>
                <a:latin typeface="Calibri"/>
              </a:rPr>
              <a:t>&lt;Title&gt;							&lt;Date&gt;</a:t>
            </a:r>
          </a:p>
        </p:txBody>
      </p:sp>
    </p:spTree>
    <p:extLst>
      <p:ext uri="{BB962C8B-B14F-4D97-AF65-F5344CB8AC3E}">
        <p14:creationId xmlns:p14="http://schemas.microsoft.com/office/powerpoint/2010/main" val="14462595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95300" y="1535113"/>
            <a:ext cx="4376870" cy="639762"/>
          </a:xfrm>
          <a:prstGeom prst="rect">
            <a:avLst/>
          </a:prstGeom>
        </p:spPr>
        <p:txBody>
          <a:bodyPr vert="horz" lIns="91401" tIns="45701" rIns="91401" bIns="45701" anchor="b"/>
          <a:lstStyle>
            <a:lvl1pPr marL="0" indent="0">
              <a:buNone/>
              <a:defRPr sz="2000" b="1">
                <a:latin typeface="Georgia" pitchFamily="18" charset="0"/>
              </a:defRPr>
            </a:lvl1pPr>
            <a:lvl2pPr marL="457008" indent="0">
              <a:buNone/>
              <a:defRPr sz="2000" b="1"/>
            </a:lvl2pPr>
            <a:lvl3pPr marL="914015" indent="0">
              <a:buNone/>
              <a:defRPr sz="1800" b="1"/>
            </a:lvl3pPr>
            <a:lvl4pPr marL="1371024" indent="0">
              <a:buNone/>
              <a:defRPr sz="1600" b="1"/>
            </a:lvl4pPr>
            <a:lvl5pPr marL="1828030" indent="0">
              <a:buNone/>
              <a:defRPr sz="1600" b="1"/>
            </a:lvl5pPr>
            <a:lvl6pPr marL="2285038" indent="0">
              <a:buNone/>
              <a:defRPr sz="1600" b="1"/>
            </a:lvl6pPr>
            <a:lvl7pPr marL="2742045" indent="0">
              <a:buNone/>
              <a:defRPr sz="1600" b="1"/>
            </a:lvl7pPr>
            <a:lvl8pPr marL="3199054" indent="0">
              <a:buNone/>
              <a:defRPr sz="1600" b="1"/>
            </a:lvl8pPr>
            <a:lvl9pPr marL="3656062" indent="0">
              <a:buNone/>
              <a:defRPr sz="1600" b="1"/>
            </a:lvl9pPr>
          </a:lstStyle>
          <a:p>
            <a:pPr lvl="0"/>
            <a:r>
              <a:rPr lang="en-US"/>
              <a:t>Click to edit Master text styles</a:t>
            </a:r>
          </a:p>
        </p:txBody>
      </p:sp>
      <p:sp>
        <p:nvSpPr>
          <p:cNvPr id="4" name="Content Placeholder 3"/>
          <p:cNvSpPr>
            <a:spLocks noGrp="1"/>
          </p:cNvSpPr>
          <p:nvPr>
            <p:ph sz="half" idx="2"/>
          </p:nvPr>
        </p:nvSpPr>
        <p:spPr>
          <a:xfrm>
            <a:off x="495300" y="2174878"/>
            <a:ext cx="4376870" cy="3951288"/>
          </a:xfrm>
          <a:prstGeom prst="rect">
            <a:avLst/>
          </a:prstGeom>
        </p:spPr>
        <p:txBody>
          <a:bodyPr vert="horz" lIns="91401" tIns="45701" rIns="91401" bIns="45701"/>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32114" y="1535113"/>
            <a:ext cx="4378590" cy="639762"/>
          </a:xfrm>
          <a:prstGeom prst="rect">
            <a:avLst/>
          </a:prstGeom>
        </p:spPr>
        <p:txBody>
          <a:bodyPr vert="horz" lIns="91401" tIns="45701" rIns="91401" bIns="45701" anchor="b"/>
          <a:lstStyle>
            <a:lvl1pPr marL="0" indent="0">
              <a:buNone/>
              <a:defRPr sz="2000" b="1">
                <a:latin typeface="Georgia" pitchFamily="18" charset="0"/>
              </a:defRPr>
            </a:lvl1pPr>
            <a:lvl2pPr marL="457008" indent="0">
              <a:buNone/>
              <a:defRPr sz="2000" b="1"/>
            </a:lvl2pPr>
            <a:lvl3pPr marL="914015" indent="0">
              <a:buNone/>
              <a:defRPr sz="1800" b="1"/>
            </a:lvl3pPr>
            <a:lvl4pPr marL="1371024" indent="0">
              <a:buNone/>
              <a:defRPr sz="1600" b="1"/>
            </a:lvl4pPr>
            <a:lvl5pPr marL="1828030" indent="0">
              <a:buNone/>
              <a:defRPr sz="1600" b="1"/>
            </a:lvl5pPr>
            <a:lvl6pPr marL="2285038" indent="0">
              <a:buNone/>
              <a:defRPr sz="1600" b="1"/>
            </a:lvl6pPr>
            <a:lvl7pPr marL="2742045" indent="0">
              <a:buNone/>
              <a:defRPr sz="1600" b="1"/>
            </a:lvl7pPr>
            <a:lvl8pPr marL="3199054" indent="0">
              <a:buNone/>
              <a:defRPr sz="1600" b="1"/>
            </a:lvl8pPr>
            <a:lvl9pPr marL="3656062"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32114" y="2174878"/>
            <a:ext cx="4378590" cy="3951288"/>
          </a:xfrm>
          <a:prstGeom prst="rect">
            <a:avLst/>
          </a:prstGeom>
        </p:spPr>
        <p:txBody>
          <a:bodyPr vert="horz" lIns="91401" tIns="45701" rIns="91401" bIns="45701"/>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p:cNvSpPr>
            <a:spLocks noGrp="1"/>
          </p:cNvSpPr>
          <p:nvPr>
            <p:ph type="title"/>
          </p:nvPr>
        </p:nvSpPr>
        <p:spPr>
          <a:xfrm>
            <a:off x="436159" y="136481"/>
            <a:ext cx="8915400" cy="580889"/>
          </a:xfrm>
          <a:prstGeom prst="rect">
            <a:avLst/>
          </a:prstGeom>
        </p:spPr>
        <p:txBody>
          <a:bodyPr vert="horz" lIns="91401" tIns="45701" rIns="91401" bIns="45701"/>
          <a:lstStyle>
            <a:lvl1pPr algn="l">
              <a:defRPr sz="2400" b="1">
                <a:latin typeface="Georgia" pitchFamily="18" charset="0"/>
              </a:defRPr>
            </a:lvl1pPr>
          </a:lstStyle>
          <a:p>
            <a:r>
              <a:rPr lang="en-US" dirty="0"/>
              <a:t>Click to edit Master title style</a:t>
            </a:r>
          </a:p>
        </p:txBody>
      </p:sp>
      <p:sp>
        <p:nvSpPr>
          <p:cNvPr id="8" name="Rectangle 7"/>
          <p:cNvSpPr/>
          <p:nvPr userDrawn="1"/>
        </p:nvSpPr>
        <p:spPr>
          <a:xfrm>
            <a:off x="414471" y="580890"/>
            <a:ext cx="9077060" cy="50321"/>
          </a:xfrm>
          <a:prstGeom prst="rect">
            <a:avLst/>
          </a:prstGeom>
          <a:solidFill>
            <a:schemeClr val="tx1"/>
          </a:solidFill>
          <a:ln w="25400" cap="flat" cmpd="sng" algn="ctr">
            <a:noFill/>
            <a:prstDash val="solid"/>
          </a:ln>
          <a:effectLst/>
        </p:spPr>
        <p:txBody>
          <a:bodyPr lIns="91401" tIns="45701" rIns="91401" bIns="45701" rtlCol="0" anchor="ctr"/>
          <a:lstStyle/>
          <a:p>
            <a:pPr algn="ctr" defTabSz="914015">
              <a:defRPr/>
            </a:pPr>
            <a:endParaRPr lang="en-US" kern="0" dirty="0">
              <a:solidFill>
                <a:sysClr val="window" lastClr="FFFFFF"/>
              </a:solidFill>
              <a:latin typeface="Calibri"/>
            </a:endParaRPr>
          </a:p>
        </p:txBody>
      </p:sp>
      <p:sp>
        <p:nvSpPr>
          <p:cNvPr id="9" name="Rectangle 8"/>
          <p:cNvSpPr/>
          <p:nvPr userDrawn="1"/>
        </p:nvSpPr>
        <p:spPr>
          <a:xfrm>
            <a:off x="412755" y="6426685"/>
            <a:ext cx="9077060" cy="50321"/>
          </a:xfrm>
          <a:prstGeom prst="rect">
            <a:avLst/>
          </a:prstGeom>
          <a:solidFill>
            <a:schemeClr val="tx1"/>
          </a:solidFill>
          <a:ln w="25400" cap="flat" cmpd="sng" algn="ctr">
            <a:noFill/>
            <a:prstDash val="solid"/>
          </a:ln>
          <a:effectLst/>
        </p:spPr>
        <p:txBody>
          <a:bodyPr lIns="91401" tIns="45701" rIns="91401" bIns="45701" rtlCol="0" anchor="ctr"/>
          <a:lstStyle/>
          <a:p>
            <a:pPr algn="ctr" defTabSz="914015">
              <a:defRPr/>
            </a:pPr>
            <a:endParaRPr lang="en-US" kern="0" dirty="0">
              <a:solidFill>
                <a:sysClr val="window" lastClr="FFFFFF"/>
              </a:solidFill>
              <a:latin typeface="Calibri"/>
            </a:endParaRPr>
          </a:p>
        </p:txBody>
      </p:sp>
      <p:sp>
        <p:nvSpPr>
          <p:cNvPr id="10" name="Slide Number Placeholder 5"/>
          <p:cNvSpPr txBox="1">
            <a:spLocks/>
          </p:cNvSpPr>
          <p:nvPr userDrawn="1"/>
        </p:nvSpPr>
        <p:spPr>
          <a:xfrm>
            <a:off x="7099300" y="6492881"/>
            <a:ext cx="2311400" cy="365125"/>
          </a:xfrm>
          <a:prstGeom prst="rect">
            <a:avLst/>
          </a:prstGeom>
        </p:spPr>
        <p:txBody>
          <a:bodyPr vert="horz" lIns="91401" tIns="45701" rIns="91401" bIns="45701"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015">
              <a:defRPr/>
            </a:pPr>
            <a:fld id="{004E86E7-5AEA-4252-8A72-145CFAF8147D}" type="slidenum">
              <a:rPr lang="en-US">
                <a:solidFill>
                  <a:sysClr val="windowText" lastClr="000000">
                    <a:tint val="75000"/>
                  </a:sysClr>
                </a:solidFill>
                <a:latin typeface="Calibri"/>
              </a:rPr>
              <a:pPr defTabSz="914015">
                <a:defRPr/>
              </a:pPr>
              <a:t>‹#›</a:t>
            </a:fld>
            <a:endParaRPr lang="en-US" dirty="0">
              <a:solidFill>
                <a:sysClr val="windowText" lastClr="000000">
                  <a:tint val="75000"/>
                </a:sysClr>
              </a:solidFill>
              <a:latin typeface="Calibri"/>
            </a:endParaRPr>
          </a:p>
        </p:txBody>
      </p:sp>
      <p:sp>
        <p:nvSpPr>
          <p:cNvPr id="11" name="Footer Placeholder 4"/>
          <p:cNvSpPr txBox="1">
            <a:spLocks/>
          </p:cNvSpPr>
          <p:nvPr userDrawn="1"/>
        </p:nvSpPr>
        <p:spPr>
          <a:xfrm>
            <a:off x="414470" y="6492881"/>
            <a:ext cx="8418380" cy="365125"/>
          </a:xfrm>
          <a:prstGeom prst="rect">
            <a:avLst/>
          </a:prstGeom>
        </p:spPr>
        <p:txBody>
          <a:bodyPr vert="horz" lIns="91401" tIns="45701" rIns="91401" bIns="45701"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15">
              <a:defRPr/>
            </a:pPr>
            <a:r>
              <a:rPr lang="en-US" dirty="0">
                <a:solidFill>
                  <a:sysClr val="windowText" lastClr="000000">
                    <a:tint val="75000"/>
                  </a:sysClr>
                </a:solidFill>
                <a:latin typeface="Calibri"/>
              </a:rPr>
              <a:t>&lt;Title&gt;							&lt;Date&gt;</a:t>
            </a:r>
          </a:p>
        </p:txBody>
      </p:sp>
    </p:spTree>
    <p:extLst>
      <p:ext uri="{BB962C8B-B14F-4D97-AF65-F5344CB8AC3E}">
        <p14:creationId xmlns:p14="http://schemas.microsoft.com/office/powerpoint/2010/main" val="18263158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a:prstGeom prst="rect">
            <a:avLst/>
          </a:prstGeom>
        </p:spPr>
        <p:txBody>
          <a:bodyPr vert="horz" lIns="91401" tIns="45701" rIns="91401" bIns="45701"/>
          <a:lstStyle/>
          <a:p>
            <a:r>
              <a:rPr lang="en-US"/>
              <a:t>Click to edit Master title style</a:t>
            </a:r>
          </a:p>
        </p:txBody>
      </p:sp>
    </p:spTree>
    <p:extLst>
      <p:ext uri="{BB962C8B-B14F-4D97-AF65-F5344CB8AC3E}">
        <p14:creationId xmlns:p14="http://schemas.microsoft.com/office/powerpoint/2010/main" val="5602901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ommented header">
    <p:spTree>
      <p:nvGrpSpPr>
        <p:cNvPr id="1" name=""/>
        <p:cNvGrpSpPr/>
        <p:nvPr/>
      </p:nvGrpSpPr>
      <p:grpSpPr>
        <a:xfrm>
          <a:off x="0" y="0"/>
          <a:ext cx="0" cy="0"/>
          <a:chOff x="0" y="0"/>
          <a:chExt cx="0" cy="0"/>
        </a:xfrm>
      </p:grpSpPr>
      <p:cxnSp>
        <p:nvCxnSpPr>
          <p:cNvPr id="2" name="Straight Connector 1"/>
          <p:cNvCxnSpPr/>
          <p:nvPr userDrawn="1"/>
        </p:nvCxnSpPr>
        <p:spPr>
          <a:xfrm>
            <a:off x="404945" y="6587827"/>
            <a:ext cx="907706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 name="Straight Connector 2"/>
          <p:cNvCxnSpPr/>
          <p:nvPr userDrawn="1"/>
        </p:nvCxnSpPr>
        <p:spPr>
          <a:xfrm>
            <a:off x="436159" y="1052736"/>
            <a:ext cx="9053656"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228910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3050"/>
            <a:ext cx="3259006" cy="1162050"/>
          </a:xfrm>
          <a:prstGeom prst="rect">
            <a:avLst/>
          </a:prstGeom>
        </p:spPr>
        <p:txBody>
          <a:bodyPr vert="horz" lIns="91401" tIns="45701" rIns="91401" bIns="45701" anchor="b"/>
          <a:lstStyle>
            <a:lvl1pPr algn="l">
              <a:defRPr sz="2000" b="1"/>
            </a:lvl1pPr>
          </a:lstStyle>
          <a:p>
            <a:r>
              <a:rPr lang="en-US"/>
              <a:t>Click to edit Master title style</a:t>
            </a:r>
          </a:p>
        </p:txBody>
      </p:sp>
      <p:sp>
        <p:nvSpPr>
          <p:cNvPr id="3" name="Content Placeholder 2"/>
          <p:cNvSpPr>
            <a:spLocks noGrp="1"/>
          </p:cNvSpPr>
          <p:nvPr>
            <p:ph idx="1"/>
          </p:nvPr>
        </p:nvSpPr>
        <p:spPr>
          <a:xfrm>
            <a:off x="3872972" y="273053"/>
            <a:ext cx="5537729" cy="5853113"/>
          </a:xfrm>
          <a:prstGeom prst="rect">
            <a:avLst/>
          </a:prstGeom>
        </p:spPr>
        <p:txBody>
          <a:bodyPr vert="horz" lIns="91401" tIns="45701" rIns="91401" bIns="45701"/>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95300" y="1435103"/>
            <a:ext cx="3259006" cy="4691063"/>
          </a:xfrm>
          <a:prstGeom prst="rect">
            <a:avLst/>
          </a:prstGeom>
        </p:spPr>
        <p:txBody>
          <a:bodyPr vert="horz" lIns="91401" tIns="45701" rIns="91401" bIns="45701"/>
          <a:lstStyle>
            <a:lvl1pPr marL="0" indent="0">
              <a:buNone/>
              <a:defRPr sz="1400"/>
            </a:lvl1pPr>
            <a:lvl2pPr marL="457008" indent="0">
              <a:buNone/>
              <a:defRPr sz="1200"/>
            </a:lvl2pPr>
            <a:lvl3pPr marL="914015" indent="0">
              <a:buNone/>
              <a:defRPr sz="1000"/>
            </a:lvl3pPr>
            <a:lvl4pPr marL="1371024" indent="0">
              <a:buNone/>
              <a:defRPr sz="900"/>
            </a:lvl4pPr>
            <a:lvl5pPr marL="1828030" indent="0">
              <a:buNone/>
              <a:defRPr sz="900"/>
            </a:lvl5pPr>
            <a:lvl6pPr marL="2285038" indent="0">
              <a:buNone/>
              <a:defRPr sz="900"/>
            </a:lvl6pPr>
            <a:lvl7pPr marL="2742045" indent="0">
              <a:buNone/>
              <a:defRPr sz="900"/>
            </a:lvl7pPr>
            <a:lvl8pPr marL="3199054" indent="0">
              <a:buNone/>
              <a:defRPr sz="900"/>
            </a:lvl8pPr>
            <a:lvl9pPr marL="3656062" indent="0">
              <a:buNone/>
              <a:defRPr sz="900"/>
            </a:lvl9pPr>
          </a:lstStyle>
          <a:p>
            <a:pPr lvl="0"/>
            <a:r>
              <a:rPr lang="en-US"/>
              <a:t>Click to edit Master text styles</a:t>
            </a:r>
          </a:p>
        </p:txBody>
      </p:sp>
    </p:spTree>
    <p:extLst>
      <p:ext uri="{BB962C8B-B14F-4D97-AF65-F5344CB8AC3E}">
        <p14:creationId xmlns:p14="http://schemas.microsoft.com/office/powerpoint/2010/main" val="423285176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645" y="4800600"/>
            <a:ext cx="5943600" cy="566738"/>
          </a:xfrm>
          <a:prstGeom prst="rect">
            <a:avLst/>
          </a:prstGeom>
        </p:spPr>
        <p:txBody>
          <a:bodyPr vert="horz" lIns="91401" tIns="45701" rIns="91401" bIns="45701"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941645" y="612775"/>
            <a:ext cx="5943600" cy="4114800"/>
          </a:xfrm>
          <a:prstGeom prst="rect">
            <a:avLst/>
          </a:prstGeom>
        </p:spPr>
        <p:txBody>
          <a:bodyPr vert="horz" lIns="91401" tIns="45701" rIns="91401" bIns="45701"/>
          <a:lstStyle>
            <a:lvl1pPr marL="0" indent="0">
              <a:buNone/>
              <a:defRPr sz="3200"/>
            </a:lvl1pPr>
            <a:lvl2pPr marL="457008" indent="0">
              <a:buNone/>
              <a:defRPr sz="2800"/>
            </a:lvl2pPr>
            <a:lvl3pPr marL="914015" indent="0">
              <a:buNone/>
              <a:defRPr sz="2400"/>
            </a:lvl3pPr>
            <a:lvl4pPr marL="1371024" indent="0">
              <a:buNone/>
              <a:defRPr sz="2000"/>
            </a:lvl4pPr>
            <a:lvl5pPr marL="1828030" indent="0">
              <a:buNone/>
              <a:defRPr sz="2000"/>
            </a:lvl5pPr>
            <a:lvl6pPr marL="2285038" indent="0">
              <a:buNone/>
              <a:defRPr sz="2000"/>
            </a:lvl6pPr>
            <a:lvl7pPr marL="2742045" indent="0">
              <a:buNone/>
              <a:defRPr sz="2000"/>
            </a:lvl7pPr>
            <a:lvl8pPr marL="3199054" indent="0">
              <a:buNone/>
              <a:defRPr sz="2000"/>
            </a:lvl8pPr>
            <a:lvl9pPr marL="3656062" indent="0">
              <a:buNone/>
              <a:defRPr sz="2000"/>
            </a:lvl9pPr>
          </a:lstStyle>
          <a:p>
            <a:endParaRPr lang="en-US" dirty="0"/>
          </a:p>
        </p:txBody>
      </p:sp>
      <p:sp>
        <p:nvSpPr>
          <p:cNvPr id="4" name="Text Placeholder 3"/>
          <p:cNvSpPr>
            <a:spLocks noGrp="1"/>
          </p:cNvSpPr>
          <p:nvPr>
            <p:ph type="body" sz="half" idx="2"/>
          </p:nvPr>
        </p:nvSpPr>
        <p:spPr>
          <a:xfrm>
            <a:off x="1941645" y="5367338"/>
            <a:ext cx="5943600" cy="804862"/>
          </a:xfrm>
          <a:prstGeom prst="rect">
            <a:avLst/>
          </a:prstGeom>
        </p:spPr>
        <p:txBody>
          <a:bodyPr vert="horz" lIns="91401" tIns="45701" rIns="91401" bIns="45701"/>
          <a:lstStyle>
            <a:lvl1pPr marL="0" indent="0">
              <a:buNone/>
              <a:defRPr sz="1400"/>
            </a:lvl1pPr>
            <a:lvl2pPr marL="457008" indent="0">
              <a:buNone/>
              <a:defRPr sz="1200"/>
            </a:lvl2pPr>
            <a:lvl3pPr marL="914015" indent="0">
              <a:buNone/>
              <a:defRPr sz="1000"/>
            </a:lvl3pPr>
            <a:lvl4pPr marL="1371024" indent="0">
              <a:buNone/>
              <a:defRPr sz="900"/>
            </a:lvl4pPr>
            <a:lvl5pPr marL="1828030" indent="0">
              <a:buNone/>
              <a:defRPr sz="900"/>
            </a:lvl5pPr>
            <a:lvl6pPr marL="2285038" indent="0">
              <a:buNone/>
              <a:defRPr sz="900"/>
            </a:lvl6pPr>
            <a:lvl7pPr marL="2742045" indent="0">
              <a:buNone/>
              <a:defRPr sz="900"/>
            </a:lvl7pPr>
            <a:lvl8pPr marL="3199054" indent="0">
              <a:buNone/>
              <a:defRPr sz="900"/>
            </a:lvl8pPr>
            <a:lvl9pPr marL="3656062" indent="0">
              <a:buNone/>
              <a:defRPr sz="900"/>
            </a:lvl9pPr>
          </a:lstStyle>
          <a:p>
            <a:pPr lvl="0"/>
            <a:r>
              <a:rPr lang="en-US"/>
              <a:t>Click to edit Master text styles</a:t>
            </a:r>
          </a:p>
        </p:txBody>
      </p:sp>
    </p:spTree>
    <p:extLst>
      <p:ext uri="{BB962C8B-B14F-4D97-AF65-F5344CB8AC3E}">
        <p14:creationId xmlns:p14="http://schemas.microsoft.com/office/powerpoint/2010/main" val="39730888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a:prstGeom prst="rect">
            <a:avLst/>
          </a:prstGeom>
        </p:spPr>
        <p:txBody>
          <a:bodyPr vert="horz" lIns="91401" tIns="45701" rIns="91401" bIns="45701"/>
          <a:lstStyle/>
          <a:p>
            <a:r>
              <a:rPr lang="en-US"/>
              <a:t>Click to edit Master title style</a:t>
            </a:r>
          </a:p>
        </p:txBody>
      </p:sp>
      <p:sp>
        <p:nvSpPr>
          <p:cNvPr id="3" name="Vertical Text Placeholder 2"/>
          <p:cNvSpPr>
            <a:spLocks noGrp="1"/>
          </p:cNvSpPr>
          <p:nvPr>
            <p:ph type="body" orient="vert" idx="1"/>
          </p:nvPr>
        </p:nvSpPr>
        <p:spPr>
          <a:xfrm>
            <a:off x="495300" y="1600204"/>
            <a:ext cx="8915400" cy="4525963"/>
          </a:xfrm>
          <a:prstGeom prst="rect">
            <a:avLst/>
          </a:prstGeom>
        </p:spPr>
        <p:txBody>
          <a:bodyPr vert="eaVert" lIns="91401" tIns="45701" rIns="91401" bIns="4570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231272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1850" y="274642"/>
            <a:ext cx="2228850" cy="5851525"/>
          </a:xfrm>
          <a:prstGeom prst="rect">
            <a:avLst/>
          </a:prstGeom>
        </p:spPr>
        <p:txBody>
          <a:bodyPr vert="eaVert" lIns="91401" tIns="45701" rIns="91401" bIns="45701"/>
          <a:lstStyle/>
          <a:p>
            <a:r>
              <a:rPr lang="en-US"/>
              <a:t>Click to edit Master title style</a:t>
            </a:r>
          </a:p>
        </p:txBody>
      </p:sp>
      <p:sp>
        <p:nvSpPr>
          <p:cNvPr id="3" name="Vertical Text Placeholder 2"/>
          <p:cNvSpPr>
            <a:spLocks noGrp="1"/>
          </p:cNvSpPr>
          <p:nvPr>
            <p:ph type="body" orient="vert" idx="1"/>
          </p:nvPr>
        </p:nvSpPr>
        <p:spPr>
          <a:xfrm>
            <a:off x="495300" y="274642"/>
            <a:ext cx="6521450" cy="5851525"/>
          </a:xfrm>
          <a:prstGeom prst="rect">
            <a:avLst/>
          </a:prstGeom>
        </p:spPr>
        <p:txBody>
          <a:bodyPr vert="eaVert" lIns="91401" tIns="45701" rIns="91401" bIns="4570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991186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Layout personalizzato">
    <p:spTree>
      <p:nvGrpSpPr>
        <p:cNvPr id="1" name=""/>
        <p:cNvGrpSpPr/>
        <p:nvPr/>
      </p:nvGrpSpPr>
      <p:grpSpPr>
        <a:xfrm>
          <a:off x="0" y="0"/>
          <a:ext cx="0" cy="0"/>
          <a:chOff x="0" y="0"/>
          <a:chExt cx="0" cy="0"/>
        </a:xfrm>
      </p:grpSpPr>
      <p:sp>
        <p:nvSpPr>
          <p:cNvPr id="2" name="Titolo 1"/>
          <p:cNvSpPr>
            <a:spLocks noGrp="1"/>
          </p:cNvSpPr>
          <p:nvPr>
            <p:ph type="title" hasCustomPrompt="1"/>
          </p:nvPr>
        </p:nvSpPr>
        <p:spPr>
          <a:xfrm>
            <a:off x="94482" y="385173"/>
            <a:ext cx="7781931" cy="542925"/>
          </a:xfrm>
          <a:prstGeom prst="rect">
            <a:avLst/>
          </a:prstGeom>
        </p:spPr>
        <p:txBody>
          <a:bodyPr lIns="0" tIns="0" rIns="0" bIns="0" anchor="b" anchorCtr="0"/>
          <a:lstStyle>
            <a:lvl1pPr algn="l">
              <a:defRPr sz="1800" b="1">
                <a:effectLst/>
                <a:latin typeface="Arial" panose="020B0604020202020204" pitchFamily="34" charset="0"/>
                <a:cs typeface="Arial" panose="020B0604020202020204" pitchFamily="34" charset="0"/>
              </a:defRPr>
            </a:lvl1pPr>
          </a:lstStyle>
          <a:p>
            <a:r>
              <a:rPr lang="en-US" noProof="0" dirty="0"/>
              <a:t>Click to edit</a:t>
            </a:r>
          </a:p>
        </p:txBody>
      </p:sp>
      <p:sp>
        <p:nvSpPr>
          <p:cNvPr id="7" name="Segnaposto testo 6"/>
          <p:cNvSpPr>
            <a:spLocks noGrp="1"/>
          </p:cNvSpPr>
          <p:nvPr>
            <p:ph type="body" sz="quarter" idx="11" hasCustomPrompt="1"/>
          </p:nvPr>
        </p:nvSpPr>
        <p:spPr>
          <a:xfrm>
            <a:off x="113569" y="1252729"/>
            <a:ext cx="9620220" cy="1980918"/>
          </a:xfrm>
          <a:prstGeom prst="rect">
            <a:avLst/>
          </a:prstGeom>
        </p:spPr>
        <p:txBody>
          <a:bodyPr lIns="36000" tIns="36000" rIns="36000" bIns="36000">
            <a:spAutoFit/>
          </a:bodyPr>
          <a:lstStyle>
            <a:lvl1pPr>
              <a:spcBef>
                <a:spcPts val="0"/>
              </a:spcBef>
              <a:defRPr>
                <a:latin typeface="Arial" panose="020B0604020202020204" pitchFamily="34" charset="0"/>
                <a:cs typeface="Arial" panose="020B0604020202020204" pitchFamily="34" charset="0"/>
              </a:defRPr>
            </a:lvl1pPr>
            <a:lvl2pPr>
              <a:spcBef>
                <a:spcPts val="0"/>
              </a:spcBef>
              <a:defRPr>
                <a:latin typeface="Arial" panose="020B0604020202020204" pitchFamily="34" charset="0"/>
                <a:cs typeface="Arial" panose="020B0604020202020204" pitchFamily="34" charset="0"/>
              </a:defRPr>
            </a:lvl2pPr>
            <a:lvl3pPr>
              <a:spcBef>
                <a:spcPts val="0"/>
              </a:spcBef>
              <a:defRPr>
                <a:latin typeface="Arial" panose="020B0604020202020204" pitchFamily="34" charset="0"/>
                <a:cs typeface="Arial" panose="020B0604020202020204" pitchFamily="34" charset="0"/>
              </a:defRPr>
            </a:lvl3pPr>
            <a:lvl4pPr>
              <a:spcBef>
                <a:spcPts val="0"/>
              </a:spcBef>
              <a:defRPr>
                <a:latin typeface="Arial" panose="020B0604020202020204" pitchFamily="34" charset="0"/>
                <a:cs typeface="Arial" panose="020B0604020202020204" pitchFamily="34" charset="0"/>
              </a:defRPr>
            </a:lvl4pPr>
            <a:lvl5pPr>
              <a:spcBef>
                <a:spcPts val="0"/>
              </a:spcBef>
              <a:defRPr>
                <a:latin typeface="Arial" panose="020B0604020202020204" pitchFamily="34" charset="0"/>
                <a:cs typeface="Arial" panose="020B0604020202020204" pitchFamily="34" charset="0"/>
              </a:defRPr>
            </a:lvl5pPr>
          </a:lstStyle>
          <a:p>
            <a:pPr lvl="0"/>
            <a:r>
              <a:rPr lang="en-US" dirty="0">
                <a:effectLst/>
              </a:rPr>
              <a:t>Click to edit</a:t>
            </a:r>
          </a:p>
          <a:p>
            <a:pPr lvl="1"/>
            <a:r>
              <a:rPr lang="en-US" noProof="0" dirty="0"/>
              <a:t>Second </a:t>
            </a:r>
            <a:r>
              <a:rPr lang="en-US" dirty="0"/>
              <a:t>subsection</a:t>
            </a:r>
            <a:endParaRPr lang="en-US" noProof="0" dirty="0"/>
          </a:p>
          <a:p>
            <a:pPr lvl="2"/>
            <a:r>
              <a:rPr lang="en-US" noProof="0" dirty="0"/>
              <a:t>Third </a:t>
            </a:r>
            <a:r>
              <a:rPr lang="en-US" dirty="0"/>
              <a:t>subsection</a:t>
            </a:r>
            <a:endParaRPr lang="en-US" noProof="0" dirty="0"/>
          </a:p>
          <a:p>
            <a:pPr lvl="3"/>
            <a:r>
              <a:rPr lang="en-US" noProof="0" dirty="0"/>
              <a:t>Fourth </a:t>
            </a:r>
            <a:r>
              <a:rPr lang="en-US" dirty="0"/>
              <a:t>subsection</a:t>
            </a:r>
            <a:endParaRPr lang="en-US" noProof="0" dirty="0"/>
          </a:p>
          <a:p>
            <a:pPr lvl="4"/>
            <a:r>
              <a:rPr lang="en-US" noProof="0" dirty="0"/>
              <a:t>Fifth </a:t>
            </a:r>
            <a:r>
              <a:rPr lang="en-US" dirty="0"/>
              <a:t>subsection</a:t>
            </a:r>
            <a:endParaRPr lang="en-US" noProof="0" dirty="0"/>
          </a:p>
        </p:txBody>
      </p:sp>
      <p:cxnSp>
        <p:nvCxnSpPr>
          <p:cNvPr id="6" name="Connettore 1 12"/>
          <p:cNvCxnSpPr/>
          <p:nvPr userDrawn="1"/>
        </p:nvCxnSpPr>
        <p:spPr>
          <a:xfrm flipV="1">
            <a:off x="100515" y="947720"/>
            <a:ext cx="9644130" cy="15"/>
          </a:xfrm>
          <a:prstGeom prst="line">
            <a:avLst/>
          </a:prstGeom>
          <a:ln w="6350" cap="rnd">
            <a:solidFill>
              <a:schemeClr val="accent5">
                <a:lumMod val="50000"/>
              </a:schemeClr>
            </a:solidFill>
          </a:ln>
          <a:effectLst/>
        </p:spPr>
        <p:style>
          <a:lnRef idx="1">
            <a:schemeClr val="accent1"/>
          </a:lnRef>
          <a:fillRef idx="0">
            <a:schemeClr val="accent1"/>
          </a:fillRef>
          <a:effectRef idx="0">
            <a:schemeClr val="accent1"/>
          </a:effectRef>
          <a:fontRef idx="minor">
            <a:schemeClr val="tx1"/>
          </a:fontRef>
        </p:style>
      </p:cxnSp>
      <p:sp>
        <p:nvSpPr>
          <p:cNvPr id="8" name="Segnaposto numero diapositiva 2"/>
          <p:cNvSpPr txBox="1">
            <a:spLocks/>
          </p:cNvSpPr>
          <p:nvPr userDrawn="1"/>
        </p:nvSpPr>
        <p:spPr>
          <a:xfrm>
            <a:off x="8849392" y="6702416"/>
            <a:ext cx="895253" cy="92333"/>
          </a:xfrm>
          <a:prstGeom prst="rect">
            <a:avLst/>
          </a:prstGeom>
        </p:spPr>
        <p:txBody>
          <a:bodyPr vert="horz" wrap="square" lIns="0" tIns="0" rIns="0" bIns="0" rtlCol="0" anchor="ctr">
            <a:spAutoFit/>
          </a:bodyPr>
          <a:lstStyle>
            <a:lvl1pPr>
              <a:defRPr>
                <a:solidFill>
                  <a:schemeClr val="bg1"/>
                </a:solidFill>
              </a:defRPr>
            </a:lvl1pPr>
          </a:lstStyle>
          <a:p>
            <a:pPr algn="r">
              <a:defRPr/>
            </a:pPr>
            <a:fld id="{088325C7-81AD-4B3E-9316-373F3677C59D}" type="slidenum">
              <a:rPr lang="en-US" sz="600" smtClean="0">
                <a:solidFill>
                  <a:schemeClr val="tx1"/>
                </a:solidFill>
              </a:rPr>
              <a:pPr algn="r">
                <a:defRPr/>
              </a:pPr>
              <a:t>‹#›</a:t>
            </a:fld>
            <a:endParaRPr lang="en-US" sz="600" dirty="0">
              <a:solidFill>
                <a:schemeClr val="tx1"/>
              </a:solidFill>
            </a:endParaRPr>
          </a:p>
        </p:txBody>
      </p:sp>
      <p:cxnSp>
        <p:nvCxnSpPr>
          <p:cNvPr id="9" name="Connettore 1 14"/>
          <p:cNvCxnSpPr/>
          <p:nvPr userDrawn="1"/>
        </p:nvCxnSpPr>
        <p:spPr>
          <a:xfrm>
            <a:off x="278606" y="6660356"/>
            <a:ext cx="9466039" cy="0"/>
          </a:xfrm>
          <a:prstGeom prst="line">
            <a:avLst/>
          </a:prstGeom>
          <a:ln w="6350" cap="rnd">
            <a:solidFill>
              <a:schemeClr val="accent5">
                <a:lumMod val="50000"/>
              </a:schemeClr>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0040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2506" y="4406904"/>
            <a:ext cx="8420100" cy="1362075"/>
          </a:xfrm>
          <a:prstGeom prst="rect">
            <a:avLst/>
          </a:prstGeom>
        </p:spPr>
        <p:txBody>
          <a:bodyPr vert="horz" lIns="91401" tIns="45701" rIns="91401" bIns="45701"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82506" y="2906717"/>
            <a:ext cx="8420100" cy="1500187"/>
          </a:xfrm>
          <a:prstGeom prst="rect">
            <a:avLst/>
          </a:prstGeom>
        </p:spPr>
        <p:txBody>
          <a:bodyPr vert="horz" lIns="91401" tIns="45701" rIns="91401" bIns="45701" anchor="b"/>
          <a:lstStyle>
            <a:lvl1pPr marL="0" indent="0">
              <a:buNone/>
              <a:defRPr sz="2000">
                <a:solidFill>
                  <a:schemeClr val="tx1">
                    <a:tint val="75000"/>
                  </a:schemeClr>
                </a:solidFill>
              </a:defRPr>
            </a:lvl1pPr>
            <a:lvl2pPr marL="457008" indent="0">
              <a:buNone/>
              <a:defRPr sz="1800">
                <a:solidFill>
                  <a:schemeClr val="tx1">
                    <a:tint val="75000"/>
                  </a:schemeClr>
                </a:solidFill>
              </a:defRPr>
            </a:lvl2pPr>
            <a:lvl3pPr marL="914015" indent="0">
              <a:buNone/>
              <a:defRPr sz="1600">
                <a:solidFill>
                  <a:schemeClr val="tx1">
                    <a:tint val="75000"/>
                  </a:schemeClr>
                </a:solidFill>
              </a:defRPr>
            </a:lvl3pPr>
            <a:lvl4pPr marL="1371024" indent="0">
              <a:buNone/>
              <a:defRPr sz="1400">
                <a:solidFill>
                  <a:schemeClr val="tx1">
                    <a:tint val="75000"/>
                  </a:schemeClr>
                </a:solidFill>
              </a:defRPr>
            </a:lvl4pPr>
            <a:lvl5pPr marL="1828030" indent="0">
              <a:buNone/>
              <a:defRPr sz="1400">
                <a:solidFill>
                  <a:schemeClr val="tx1">
                    <a:tint val="75000"/>
                  </a:schemeClr>
                </a:solidFill>
              </a:defRPr>
            </a:lvl5pPr>
            <a:lvl6pPr marL="2285038" indent="0">
              <a:buNone/>
              <a:defRPr sz="1400">
                <a:solidFill>
                  <a:schemeClr val="tx1">
                    <a:tint val="75000"/>
                  </a:schemeClr>
                </a:solidFill>
              </a:defRPr>
            </a:lvl6pPr>
            <a:lvl7pPr marL="2742045" indent="0">
              <a:buNone/>
              <a:defRPr sz="1400">
                <a:solidFill>
                  <a:schemeClr val="tx1">
                    <a:tint val="75000"/>
                  </a:schemeClr>
                </a:solidFill>
              </a:defRPr>
            </a:lvl7pPr>
            <a:lvl8pPr marL="3199054" indent="0">
              <a:buNone/>
              <a:defRPr sz="1400">
                <a:solidFill>
                  <a:schemeClr val="tx1">
                    <a:tint val="75000"/>
                  </a:schemeClr>
                </a:solidFill>
              </a:defRPr>
            </a:lvl8pPr>
            <a:lvl9pPr marL="3656062"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4128341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10" name="Content Placeholder 9"/>
          <p:cNvSpPr>
            <a:spLocks noGrp="1"/>
          </p:cNvSpPr>
          <p:nvPr>
            <p:ph sz="quarter" idx="12" hasCustomPrompt="1"/>
          </p:nvPr>
        </p:nvSpPr>
        <p:spPr/>
        <p:txBody>
          <a:bodyPr/>
          <a:lstStyle>
            <a:lvl2pPr>
              <a:defRPr/>
            </a:lvl2pPr>
            <a:lvl3pPr>
              <a:defRPr/>
            </a:lvl3pPr>
          </a:lstStyle>
          <a:p>
            <a:pPr lvl="0"/>
            <a:r>
              <a:rPr lang="en-CA" dirty="0"/>
              <a:t>First Level Text</a:t>
            </a:r>
          </a:p>
          <a:p>
            <a:pPr lvl="1"/>
            <a:r>
              <a:rPr lang="en-CA" dirty="0"/>
              <a:t>Second Level Text</a:t>
            </a:r>
          </a:p>
          <a:p>
            <a:pPr lvl="2"/>
            <a:r>
              <a:rPr lang="en-CA" dirty="0"/>
              <a:t>Third Level Text</a:t>
            </a:r>
          </a:p>
          <a:p>
            <a:pPr lvl="3"/>
            <a:r>
              <a:rPr lang="en-CA" dirty="0"/>
              <a:t>Fourth Level Text</a:t>
            </a:r>
          </a:p>
          <a:p>
            <a:pPr lvl="4"/>
            <a:r>
              <a:rPr lang="en-CA" dirty="0"/>
              <a:t>Fifth Level Text</a:t>
            </a:r>
          </a:p>
        </p:txBody>
      </p:sp>
      <p:cxnSp>
        <p:nvCxnSpPr>
          <p:cNvPr id="7" name="Straight Connector 6"/>
          <p:cNvCxnSpPr/>
          <p:nvPr userDrawn="1"/>
        </p:nvCxnSpPr>
        <p:spPr>
          <a:xfrm>
            <a:off x="496160" y="1162050"/>
            <a:ext cx="940984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hasCustomPrompt="1"/>
          </p:nvPr>
        </p:nvSpPr>
        <p:spPr/>
        <p:txBody>
          <a:bodyPr/>
          <a:lstStyle/>
          <a:p>
            <a:r>
              <a:rPr lang="en-US" dirty="0"/>
              <a:t>Master Title Slide Headline</a:t>
            </a:r>
            <a:endParaRPr lang="en-CA" dirty="0"/>
          </a:p>
        </p:txBody>
      </p:sp>
      <p:sp>
        <p:nvSpPr>
          <p:cNvPr id="8" name="TextBox 7"/>
          <p:cNvSpPr txBox="1"/>
          <p:nvPr userDrawn="1"/>
        </p:nvSpPr>
        <p:spPr>
          <a:xfrm>
            <a:off x="8823423" y="6562940"/>
            <a:ext cx="581100" cy="244800"/>
          </a:xfrm>
          <a:prstGeom prst="rect">
            <a:avLst/>
          </a:prstGeom>
          <a:noFill/>
        </p:spPr>
        <p:txBody>
          <a:bodyPr wrap="square" lIns="0" tIns="0" rIns="0" bIns="0" rtlCol="0" anchor="ctr" anchorCtr="0">
            <a:noAutofit/>
          </a:bodyPr>
          <a:lstStyle/>
          <a:p>
            <a:pPr algn="r"/>
            <a:fld id="{597A8DCA-8F96-49CD-B4D5-7AC92F955860}" type="slidenum">
              <a:rPr lang="en-CA" sz="900" smtClean="0">
                <a:solidFill>
                  <a:srgbClr val="858789"/>
                </a:solidFill>
                <a:latin typeface="Arial" pitchFamily="34" charset="0"/>
                <a:cs typeface="Arial" pitchFamily="34" charset="0"/>
              </a:rPr>
              <a:pPr algn="r"/>
              <a:t>‹#›</a:t>
            </a:fld>
            <a:endParaRPr lang="en-CA" sz="900" dirty="0">
              <a:solidFill>
                <a:srgbClr val="858789"/>
              </a:solidFill>
              <a:latin typeface="Arial" pitchFamily="34" charset="0"/>
              <a:cs typeface="Arial" pitchFamily="34" charset="0"/>
            </a:endParaRPr>
          </a:p>
        </p:txBody>
      </p:sp>
    </p:spTree>
    <p:extLst>
      <p:ext uri="{BB962C8B-B14F-4D97-AF65-F5344CB8AC3E}">
        <p14:creationId xmlns:p14="http://schemas.microsoft.com/office/powerpoint/2010/main" val="8832073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4301" y="257313"/>
            <a:ext cx="9237259" cy="580889"/>
          </a:xfrm>
          <a:prstGeom prst="rect">
            <a:avLst/>
          </a:prstGeom>
        </p:spPr>
        <p:txBody>
          <a:bodyPr vert="horz" lIns="91401" tIns="45701" rIns="91401" bIns="45701"/>
          <a:lstStyle>
            <a:lvl1pPr algn="l">
              <a:defRPr sz="1463" b="1">
                <a:latin typeface="Arial" panose="020B0604020202020204" pitchFamily="34" charset="0"/>
                <a:cs typeface="Arial" panose="020B0604020202020204" pitchFamily="34" charset="0"/>
              </a:defRPr>
            </a:lvl1pPr>
          </a:lstStyle>
          <a:p>
            <a:r>
              <a:rPr lang="en-US" dirty="0"/>
              <a:t>Click to edit Master title style</a:t>
            </a:r>
          </a:p>
        </p:txBody>
      </p:sp>
      <p:sp>
        <p:nvSpPr>
          <p:cNvPr id="7" name="Slide Number Placeholder 5"/>
          <p:cNvSpPr txBox="1">
            <a:spLocks/>
          </p:cNvSpPr>
          <p:nvPr userDrawn="1"/>
        </p:nvSpPr>
        <p:spPr>
          <a:xfrm>
            <a:off x="7518400" y="6543677"/>
            <a:ext cx="2311400" cy="365125"/>
          </a:xfrm>
          <a:prstGeom prst="rect">
            <a:avLst/>
          </a:prstGeom>
        </p:spPr>
        <p:txBody>
          <a:bodyPr vert="horz" lIns="74263" tIns="37132" rIns="74263" bIns="37132"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42637">
              <a:defRPr/>
            </a:pPr>
            <a:fld id="{004E86E7-5AEA-4252-8A72-145CFAF8147D}" type="slidenum">
              <a:rPr lang="en-US" sz="650" b="1">
                <a:solidFill>
                  <a:sysClr val="windowText" lastClr="000000">
                    <a:tint val="75000"/>
                  </a:sysClr>
                </a:solidFill>
                <a:latin typeface="Arial" panose="020B0604020202020204" pitchFamily="34" charset="0"/>
                <a:cs typeface="Arial" panose="020B0604020202020204" pitchFamily="34" charset="0"/>
              </a:rPr>
              <a:pPr defTabSz="742637">
                <a:defRPr/>
              </a:pPr>
              <a:t>‹#›</a:t>
            </a:fld>
            <a:endParaRPr lang="en-US" sz="650" b="1" dirty="0">
              <a:solidFill>
                <a:sysClr val="windowText" lastClr="000000">
                  <a:tint val="75000"/>
                </a:sysClr>
              </a:solidFill>
              <a:latin typeface="Arial" panose="020B0604020202020204" pitchFamily="34" charset="0"/>
              <a:cs typeface="Arial" panose="020B0604020202020204" pitchFamily="34" charset="0"/>
            </a:endParaRPr>
          </a:p>
        </p:txBody>
      </p:sp>
      <p:sp>
        <p:nvSpPr>
          <p:cNvPr id="8" name="Footer Placeholder 4"/>
          <p:cNvSpPr txBox="1">
            <a:spLocks/>
          </p:cNvSpPr>
          <p:nvPr userDrawn="1"/>
        </p:nvSpPr>
        <p:spPr>
          <a:xfrm>
            <a:off x="271780" y="6651229"/>
            <a:ext cx="9246076" cy="182957"/>
          </a:xfrm>
          <a:prstGeom prst="rect">
            <a:avLst/>
          </a:prstGeom>
        </p:spPr>
        <p:txBody>
          <a:bodyPr vert="horz" lIns="74263" tIns="37132" rIns="74263" bIns="37132"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742637" rtl="0">
              <a:defRPr/>
            </a:pPr>
            <a:r>
              <a:rPr lang="en-US" sz="650" b="0" baseline="0" dirty="0">
                <a:solidFill>
                  <a:sysClr val="windowText" lastClr="000000">
                    <a:tint val="75000"/>
                  </a:sysClr>
                </a:solidFill>
                <a:latin typeface="Arial" panose="020B0604020202020204" pitchFamily="34" charset="0"/>
                <a:cs typeface="Arial" panose="020B0604020202020204" pitchFamily="34" charset="0"/>
              </a:rPr>
              <a:t>l </a:t>
            </a:r>
            <a:r>
              <a:rPr lang="en-US" sz="650" b="0" dirty="0">
                <a:solidFill>
                  <a:sysClr val="windowText" lastClr="000000">
                    <a:tint val="75000"/>
                  </a:sysClr>
                </a:solidFill>
                <a:latin typeface="Arial" panose="020B0604020202020204" pitchFamily="34" charset="0"/>
                <a:cs typeface="Arial" panose="020B0604020202020204" pitchFamily="34" charset="0"/>
              </a:rPr>
              <a:t>				</a:t>
            </a:r>
          </a:p>
        </p:txBody>
      </p:sp>
      <p:cxnSp>
        <p:nvCxnSpPr>
          <p:cNvPr id="10" name="Straight Connector 9"/>
          <p:cNvCxnSpPr/>
          <p:nvPr userDrawn="1"/>
        </p:nvCxnSpPr>
        <p:spPr>
          <a:xfrm>
            <a:off x="113211" y="836023"/>
            <a:ext cx="9683932" cy="0"/>
          </a:xfrm>
          <a:prstGeom prst="line">
            <a:avLst/>
          </a:prstGeom>
          <a:ln w="952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114300" y="6629400"/>
            <a:ext cx="9683932"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950470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Report Standard Page">
    <p:spTree>
      <p:nvGrpSpPr>
        <p:cNvPr id="1" name=""/>
        <p:cNvGrpSpPr/>
        <p:nvPr/>
      </p:nvGrpSpPr>
      <p:grpSpPr>
        <a:xfrm>
          <a:off x="0" y="0"/>
          <a:ext cx="0" cy="0"/>
          <a:chOff x="0" y="0"/>
          <a:chExt cx="0" cy="0"/>
        </a:xfrm>
      </p:grpSpPr>
      <p:sp>
        <p:nvSpPr>
          <p:cNvPr id="7" name="Slide Number Placeholder 5"/>
          <p:cNvSpPr txBox="1">
            <a:spLocks/>
          </p:cNvSpPr>
          <p:nvPr userDrawn="1"/>
        </p:nvSpPr>
        <p:spPr>
          <a:xfrm>
            <a:off x="7518400" y="6543675"/>
            <a:ext cx="2311400" cy="365125"/>
          </a:xfrm>
          <a:prstGeom prst="rect">
            <a:avLst/>
          </a:prstGeom>
        </p:spPr>
        <p:txBody>
          <a:bodyPr vert="horz" lIns="91401" tIns="45701" rIns="91401" bIns="45701"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015">
              <a:defRPr/>
            </a:pPr>
            <a:fld id="{004E86E7-5AEA-4252-8A72-145CFAF8147D}" type="slidenum">
              <a:rPr lang="en-US" sz="800" b="1">
                <a:solidFill>
                  <a:sysClr val="windowText" lastClr="000000">
                    <a:tint val="75000"/>
                  </a:sysClr>
                </a:solidFill>
                <a:latin typeface="Arial" panose="020B0604020202020204" pitchFamily="34" charset="0"/>
                <a:cs typeface="Arial" panose="020B0604020202020204" pitchFamily="34" charset="0"/>
              </a:rPr>
              <a:pPr defTabSz="914015">
                <a:defRPr/>
              </a:pPr>
              <a:t>‹#›</a:t>
            </a:fld>
            <a:endParaRPr lang="en-US" sz="800" b="1" dirty="0">
              <a:solidFill>
                <a:sysClr val="windowText" lastClr="000000">
                  <a:tint val="75000"/>
                </a:sysClr>
              </a:solidFill>
              <a:latin typeface="Arial" panose="020B0604020202020204" pitchFamily="34" charset="0"/>
              <a:cs typeface="Arial" panose="020B0604020202020204" pitchFamily="34" charset="0"/>
            </a:endParaRPr>
          </a:p>
        </p:txBody>
      </p:sp>
      <p:grpSp>
        <p:nvGrpSpPr>
          <p:cNvPr id="2" name="Group 21">
            <a:extLst>
              <a:ext uri="{FF2B5EF4-FFF2-40B4-BE49-F238E27FC236}">
                <a16:creationId xmlns:a16="http://schemas.microsoft.com/office/drawing/2014/main" id="{BA8D334D-8637-4307-A61B-34A50C8D7C60}"/>
              </a:ext>
            </a:extLst>
          </p:cNvPr>
          <p:cNvGrpSpPr/>
          <p:nvPr userDrawn="1"/>
        </p:nvGrpSpPr>
        <p:grpSpPr>
          <a:xfrm>
            <a:off x="0" y="638175"/>
            <a:ext cx="9906000" cy="641992"/>
            <a:chOff x="0" y="1377212"/>
            <a:chExt cx="9144000" cy="641992"/>
          </a:xfrm>
        </p:grpSpPr>
        <p:sp>
          <p:nvSpPr>
            <p:cNvPr id="23" name="object 3">
              <a:extLst>
                <a:ext uri="{FF2B5EF4-FFF2-40B4-BE49-F238E27FC236}">
                  <a16:creationId xmlns:a16="http://schemas.microsoft.com/office/drawing/2014/main" id="{64DDE695-2535-440A-9FB7-E8FD0D50C940}"/>
                </a:ext>
              </a:extLst>
            </p:cNvPr>
            <p:cNvSpPr/>
            <p:nvPr/>
          </p:nvSpPr>
          <p:spPr>
            <a:xfrm>
              <a:off x="0" y="1424836"/>
              <a:ext cx="9144000" cy="594368"/>
            </a:xfrm>
            <a:prstGeom prst="rect">
              <a:avLst/>
            </a:prstGeom>
            <a:blipFill>
              <a:blip r:embed="rId2" cstate="print"/>
              <a:stretch>
                <a:fillRect/>
              </a:stretch>
            </a:blipFill>
          </p:spPr>
          <p:txBody>
            <a:bodyPr wrap="square" lIns="0" tIns="0" rIns="0" bIns="0" rtlCol="0"/>
            <a:lstStyle/>
            <a:p>
              <a:endParaRPr dirty="0"/>
            </a:p>
          </p:txBody>
        </p:sp>
        <p:sp>
          <p:nvSpPr>
            <p:cNvPr id="24" name="object 4">
              <a:extLst>
                <a:ext uri="{FF2B5EF4-FFF2-40B4-BE49-F238E27FC236}">
                  <a16:creationId xmlns:a16="http://schemas.microsoft.com/office/drawing/2014/main" id="{B6BC1372-62A9-4EAB-A170-3DEB00273A71}"/>
                </a:ext>
              </a:extLst>
            </p:cNvPr>
            <p:cNvSpPr/>
            <p:nvPr/>
          </p:nvSpPr>
          <p:spPr>
            <a:xfrm flipV="1">
              <a:off x="0" y="1377212"/>
              <a:ext cx="9144000" cy="45719"/>
            </a:xfrm>
            <a:custGeom>
              <a:avLst/>
              <a:gdLst/>
              <a:ahLst/>
              <a:cxnLst/>
              <a:rect l="l" t="t" r="r" b="b"/>
              <a:pathLst>
                <a:path w="8961755">
                  <a:moveTo>
                    <a:pt x="0" y="0"/>
                  </a:moveTo>
                  <a:lnTo>
                    <a:pt x="8961437" y="0"/>
                  </a:lnTo>
                </a:path>
              </a:pathLst>
            </a:custGeom>
            <a:ln w="6350">
              <a:solidFill>
                <a:schemeClr val="bg1">
                  <a:lumMod val="85000"/>
                </a:schemeClr>
              </a:solidFill>
            </a:ln>
          </p:spPr>
          <p:txBody>
            <a:bodyPr wrap="square" lIns="0" tIns="0" rIns="0" bIns="0" rtlCol="0"/>
            <a:lstStyle/>
            <a:p>
              <a:endParaRPr dirty="0"/>
            </a:p>
          </p:txBody>
        </p:sp>
      </p:grpSp>
    </p:spTree>
    <p:extLst>
      <p:ext uri="{BB962C8B-B14F-4D97-AF65-F5344CB8AC3E}">
        <p14:creationId xmlns:p14="http://schemas.microsoft.com/office/powerpoint/2010/main" val="32916694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EC569-4F9A-4DEF-AD7E-F074CA0F9F1F}"/>
              </a:ext>
            </a:extLst>
          </p:cNvPr>
          <p:cNvSpPr>
            <a:spLocks noGrp="1"/>
          </p:cNvSpPr>
          <p:nvPr>
            <p:ph type="title"/>
          </p:nvPr>
        </p:nvSpPr>
        <p:spPr>
          <a:xfrm>
            <a:off x="681038" y="365125"/>
            <a:ext cx="8543925" cy="1325563"/>
          </a:xfrm>
          <a:prstGeom prst="rect">
            <a:avLst/>
          </a:prstGeom>
        </p:spPr>
        <p:txBody>
          <a:bodyPr/>
          <a:lstStyle/>
          <a:p>
            <a:r>
              <a:rPr lang="en-US"/>
              <a:t>Click to edit Master title style</a:t>
            </a:r>
            <a:endParaRPr lang="en-IN"/>
          </a:p>
        </p:txBody>
      </p:sp>
    </p:spTree>
    <p:extLst>
      <p:ext uri="{BB962C8B-B14F-4D97-AF65-F5344CB8AC3E}">
        <p14:creationId xmlns:p14="http://schemas.microsoft.com/office/powerpoint/2010/main" val="200829387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lored Background Option 3">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D866CD-0AF2-41B3-B5CF-B2A51ED41E6A}"/>
              </a:ext>
            </a:extLst>
          </p:cNvPr>
          <p:cNvSpPr/>
          <p:nvPr userDrawn="1"/>
        </p:nvSpPr>
        <p:spPr>
          <a:xfrm>
            <a:off x="0" y="0"/>
            <a:ext cx="9906000" cy="6858000"/>
          </a:xfrm>
          <a:prstGeom prst="rect">
            <a:avLst/>
          </a:prstGeom>
          <a:solidFill>
            <a:schemeClr val="bg2"/>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37148" rIns="0" bIns="37148" numCol="1" spcCol="0" rtlCol="0" fromWordArt="0" anchor="ctr" anchorCtr="0" forceAA="0" compatLnSpc="1">
            <a:prstTxWarp prst="textNoShape">
              <a:avLst/>
            </a:prstTxWarp>
            <a:noAutofit/>
          </a:bodyPr>
          <a:lstStyle/>
          <a:p>
            <a:pPr algn="ctr"/>
            <a:endParaRPr lang="en-US" sz="900" dirty="0">
              <a:solidFill>
                <a:schemeClr val="tx2">
                  <a:lumMod val="50000"/>
                </a:schemeClr>
              </a:solidFill>
              <a:latin typeface="Arial" panose="020B0604020202020204" pitchFamily="34" charset="0"/>
              <a:cs typeface="Arial" panose="020B0604020202020204" pitchFamily="34" charset="0"/>
            </a:endParaRPr>
          </a:p>
        </p:txBody>
      </p:sp>
      <p:sp>
        <p:nvSpPr>
          <p:cNvPr id="14" name="Content Placeholder 6">
            <a:extLst>
              <a:ext uri="{FF2B5EF4-FFF2-40B4-BE49-F238E27FC236}">
                <a16:creationId xmlns:a16="http://schemas.microsoft.com/office/drawing/2014/main" id="{5491C8A6-61AB-4F41-B5AD-31625B2A3DA6}"/>
              </a:ext>
            </a:extLst>
          </p:cNvPr>
          <p:cNvSpPr>
            <a:spLocks noGrp="1"/>
          </p:cNvSpPr>
          <p:nvPr>
            <p:ph sz="quarter" idx="11"/>
          </p:nvPr>
        </p:nvSpPr>
        <p:spPr>
          <a:xfrm>
            <a:off x="276225" y="1905000"/>
            <a:ext cx="2971800" cy="3048000"/>
          </a:xfrm>
          <a:prstGeom prst="rect">
            <a:avLst/>
          </a:prstGeom>
        </p:spPr>
        <p:txBody>
          <a:bodyPr/>
          <a:lstStyle>
            <a:lvl1pPr>
              <a:defRPr sz="20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6">
            <a:extLst>
              <a:ext uri="{FF2B5EF4-FFF2-40B4-BE49-F238E27FC236}">
                <a16:creationId xmlns:a16="http://schemas.microsoft.com/office/drawing/2014/main" id="{51EDE1A3-2BC1-4B23-AF76-1CE1403F94B3}"/>
              </a:ext>
            </a:extLst>
          </p:cNvPr>
          <p:cNvSpPr>
            <a:spLocks noGrp="1"/>
          </p:cNvSpPr>
          <p:nvPr>
            <p:ph sz="quarter" idx="12"/>
          </p:nvPr>
        </p:nvSpPr>
        <p:spPr>
          <a:xfrm>
            <a:off x="3452812" y="1905000"/>
            <a:ext cx="2971800" cy="3048000"/>
          </a:xfrm>
          <a:prstGeom prst="rect">
            <a:avLst/>
          </a:prstGeom>
        </p:spPr>
        <p:txBody>
          <a:bodyPr/>
          <a:lstStyle>
            <a:lvl1pPr>
              <a:defRPr sz="20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6">
            <a:extLst>
              <a:ext uri="{FF2B5EF4-FFF2-40B4-BE49-F238E27FC236}">
                <a16:creationId xmlns:a16="http://schemas.microsoft.com/office/drawing/2014/main" id="{5DD3C274-9651-477E-9DD5-B75D697602D8}"/>
              </a:ext>
            </a:extLst>
          </p:cNvPr>
          <p:cNvSpPr>
            <a:spLocks noGrp="1"/>
          </p:cNvSpPr>
          <p:nvPr>
            <p:ph sz="quarter" idx="13"/>
          </p:nvPr>
        </p:nvSpPr>
        <p:spPr>
          <a:xfrm>
            <a:off x="6629400" y="1905000"/>
            <a:ext cx="2971800" cy="3048000"/>
          </a:xfrm>
          <a:prstGeom prst="rect">
            <a:avLst/>
          </a:prstGeom>
        </p:spPr>
        <p:txBody>
          <a:bodyPr/>
          <a:lstStyle>
            <a:lvl1pPr>
              <a:defRPr sz="20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0936826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F44DC-5495-4EAB-A18F-AA95B242988D}"/>
              </a:ext>
            </a:extLst>
          </p:cNvPr>
          <p:cNvSpPr>
            <a:spLocks noGrp="1"/>
          </p:cNvSpPr>
          <p:nvPr>
            <p:ph type="ctrTitle"/>
          </p:nvPr>
        </p:nvSpPr>
        <p:spPr>
          <a:xfrm>
            <a:off x="1238250" y="1122363"/>
            <a:ext cx="74295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2EF2BEA-551F-4EFE-B9B8-6053A42CE78D}"/>
              </a:ext>
            </a:extLst>
          </p:cNvPr>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9385E15-3316-49A3-A214-1EB8CC584F5A}"/>
              </a:ext>
            </a:extLst>
          </p:cNvPr>
          <p:cNvSpPr>
            <a:spLocks noGrp="1"/>
          </p:cNvSpPr>
          <p:nvPr>
            <p:ph type="dt" sz="half" idx="10"/>
          </p:nvPr>
        </p:nvSpPr>
        <p:spPr/>
        <p:txBody>
          <a:bodyPr/>
          <a:lstStyle/>
          <a:p>
            <a:fld id="{240011A1-68B2-4768-B2D2-2D56F529FB50}" type="datetimeFigureOut">
              <a:rPr lang="en-IN" smtClean="0"/>
              <a:pPr/>
              <a:t>23-05-2023</a:t>
            </a:fld>
            <a:endParaRPr lang="en-IN"/>
          </a:p>
        </p:txBody>
      </p:sp>
      <p:sp>
        <p:nvSpPr>
          <p:cNvPr id="5" name="Footer Placeholder 4">
            <a:extLst>
              <a:ext uri="{FF2B5EF4-FFF2-40B4-BE49-F238E27FC236}">
                <a16:creationId xmlns:a16="http://schemas.microsoft.com/office/drawing/2014/main" id="{EF9E69FB-0311-4ECA-B427-5F79566EDE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079E9D-5E17-42E3-9258-17CC7BFE227B}"/>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140696324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49EC3-233B-4CD2-AA8E-99AFDC129DD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A55C49E-72BE-41EB-9997-2CCC987562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13BEEF-8EAD-4014-9E1C-C067F71AB6A3}"/>
              </a:ext>
            </a:extLst>
          </p:cNvPr>
          <p:cNvSpPr>
            <a:spLocks noGrp="1"/>
          </p:cNvSpPr>
          <p:nvPr>
            <p:ph type="dt" sz="half" idx="10"/>
          </p:nvPr>
        </p:nvSpPr>
        <p:spPr>
          <a:xfrm>
            <a:off x="381000" y="6477000"/>
            <a:ext cx="2528888" cy="244475"/>
          </a:xfrm>
        </p:spPr>
        <p:txBody>
          <a:bodyPr/>
          <a:lstStyle>
            <a:lvl1pPr>
              <a:defRPr b="1">
                <a:solidFill>
                  <a:schemeClr val="tx1"/>
                </a:solidFill>
              </a:defRPr>
            </a:lvl1pPr>
          </a:lstStyle>
          <a:p>
            <a:r>
              <a:rPr lang="en-IN" dirty="0"/>
              <a:t>www.anubhavtrainings.com</a:t>
            </a:r>
          </a:p>
        </p:txBody>
      </p:sp>
      <p:sp>
        <p:nvSpPr>
          <p:cNvPr id="5" name="Footer Placeholder 4">
            <a:extLst>
              <a:ext uri="{FF2B5EF4-FFF2-40B4-BE49-F238E27FC236}">
                <a16:creationId xmlns:a16="http://schemas.microsoft.com/office/drawing/2014/main" id="{ABD54143-A1EE-4E85-BF42-0C6D380226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7A8F7CC-353D-4130-921B-DAB880888689}"/>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26697205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192C4-3A0E-42C7-823D-7296447B5B8F}"/>
              </a:ext>
            </a:extLst>
          </p:cNvPr>
          <p:cNvSpPr>
            <a:spLocks noGrp="1"/>
          </p:cNvSpPr>
          <p:nvPr>
            <p:ph type="title"/>
          </p:nvPr>
        </p:nvSpPr>
        <p:spPr>
          <a:xfrm>
            <a:off x="676275" y="1709738"/>
            <a:ext cx="8543925"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31DA7ED-5F1F-43C7-9584-5A5960DEB0E7}"/>
              </a:ext>
            </a:extLst>
          </p:cNvPr>
          <p:cNvSpPr>
            <a:spLocks noGrp="1"/>
          </p:cNvSpPr>
          <p:nvPr>
            <p:ph type="body" idx="1"/>
          </p:nvPr>
        </p:nvSpPr>
        <p:spPr>
          <a:xfrm>
            <a:off x="676275" y="4589463"/>
            <a:ext cx="8543925"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897712-0C3D-4443-BA87-6B59BD20E24C}"/>
              </a:ext>
            </a:extLst>
          </p:cNvPr>
          <p:cNvSpPr>
            <a:spLocks noGrp="1"/>
          </p:cNvSpPr>
          <p:nvPr>
            <p:ph type="dt" sz="half" idx="10"/>
          </p:nvPr>
        </p:nvSpPr>
        <p:spPr/>
        <p:txBody>
          <a:bodyPr/>
          <a:lstStyle/>
          <a:p>
            <a:fld id="{240011A1-68B2-4768-B2D2-2D56F529FB50}" type="datetimeFigureOut">
              <a:rPr lang="en-IN" smtClean="0"/>
              <a:pPr/>
              <a:t>23-05-2023</a:t>
            </a:fld>
            <a:endParaRPr lang="en-IN"/>
          </a:p>
        </p:txBody>
      </p:sp>
      <p:sp>
        <p:nvSpPr>
          <p:cNvPr id="5" name="Footer Placeholder 4">
            <a:extLst>
              <a:ext uri="{FF2B5EF4-FFF2-40B4-BE49-F238E27FC236}">
                <a16:creationId xmlns:a16="http://schemas.microsoft.com/office/drawing/2014/main" id="{4F3604D0-AFC8-411B-9CE0-DF1C940FF7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0D691D-ABE9-4EBE-AAC8-A26204EEAD8D}"/>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230512215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3C550-BC1C-49B5-A88D-E37F5751813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CCA33C4-21F3-46B0-82B5-F2EE49FF0E68}"/>
              </a:ext>
            </a:extLst>
          </p:cNvPr>
          <p:cNvSpPr>
            <a:spLocks noGrp="1"/>
          </p:cNvSpPr>
          <p:nvPr>
            <p:ph sz="half" idx="1"/>
          </p:nvPr>
        </p:nvSpPr>
        <p:spPr>
          <a:xfrm>
            <a:off x="681038" y="1825625"/>
            <a:ext cx="419576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E4D9961-7E22-4AFF-BE17-51A5C162C5C3}"/>
              </a:ext>
            </a:extLst>
          </p:cNvPr>
          <p:cNvSpPr>
            <a:spLocks noGrp="1"/>
          </p:cNvSpPr>
          <p:nvPr>
            <p:ph sz="half" idx="2"/>
          </p:nvPr>
        </p:nvSpPr>
        <p:spPr>
          <a:xfrm>
            <a:off x="5029200" y="1825625"/>
            <a:ext cx="419576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1E69B45-83BC-4CCD-9613-934FDB97B72A}"/>
              </a:ext>
            </a:extLst>
          </p:cNvPr>
          <p:cNvSpPr>
            <a:spLocks noGrp="1"/>
          </p:cNvSpPr>
          <p:nvPr>
            <p:ph type="dt" sz="half" idx="10"/>
          </p:nvPr>
        </p:nvSpPr>
        <p:spPr/>
        <p:txBody>
          <a:bodyPr/>
          <a:lstStyle/>
          <a:p>
            <a:fld id="{240011A1-68B2-4768-B2D2-2D56F529FB50}" type="datetimeFigureOut">
              <a:rPr lang="en-IN" smtClean="0"/>
              <a:pPr/>
              <a:t>23-05-2023</a:t>
            </a:fld>
            <a:endParaRPr lang="en-IN"/>
          </a:p>
        </p:txBody>
      </p:sp>
      <p:sp>
        <p:nvSpPr>
          <p:cNvPr id="6" name="Footer Placeholder 5">
            <a:extLst>
              <a:ext uri="{FF2B5EF4-FFF2-40B4-BE49-F238E27FC236}">
                <a16:creationId xmlns:a16="http://schemas.microsoft.com/office/drawing/2014/main" id="{9C648AB5-9E80-4C02-A5C5-D7C2EA767B5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7B5DA9B-178E-40C1-B9C2-BDC0C9C0622E}"/>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9550826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ADBCE-709E-4696-8EA5-2AC318F34D38}"/>
              </a:ext>
            </a:extLst>
          </p:cNvPr>
          <p:cNvSpPr>
            <a:spLocks noGrp="1"/>
          </p:cNvSpPr>
          <p:nvPr>
            <p:ph type="title"/>
          </p:nvPr>
        </p:nvSpPr>
        <p:spPr>
          <a:xfrm>
            <a:off x="682625" y="365125"/>
            <a:ext cx="8543925"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64FF408-DFB0-47B8-9D6F-79B4DDED4BA8}"/>
              </a:ext>
            </a:extLst>
          </p:cNvPr>
          <p:cNvSpPr>
            <a:spLocks noGrp="1"/>
          </p:cNvSpPr>
          <p:nvPr>
            <p:ph type="body" idx="1"/>
          </p:nvPr>
        </p:nvSpPr>
        <p:spPr>
          <a:xfrm>
            <a:off x="682625" y="1681163"/>
            <a:ext cx="41910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00860B-71FB-4C9F-8D9E-6933A31D84C8}"/>
              </a:ext>
            </a:extLst>
          </p:cNvPr>
          <p:cNvSpPr>
            <a:spLocks noGrp="1"/>
          </p:cNvSpPr>
          <p:nvPr>
            <p:ph sz="half" idx="2"/>
          </p:nvPr>
        </p:nvSpPr>
        <p:spPr>
          <a:xfrm>
            <a:off x="682625" y="2505075"/>
            <a:ext cx="41910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440D772-E85C-4FAE-98B1-BDA1EC40EC44}"/>
              </a:ext>
            </a:extLst>
          </p:cNvPr>
          <p:cNvSpPr>
            <a:spLocks noGrp="1"/>
          </p:cNvSpPr>
          <p:nvPr>
            <p:ph type="body" sz="quarter" idx="3"/>
          </p:nvPr>
        </p:nvSpPr>
        <p:spPr>
          <a:xfrm>
            <a:off x="5014913" y="1681163"/>
            <a:ext cx="42116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7F2B23-4683-456D-B1C2-73BA6B714718}"/>
              </a:ext>
            </a:extLst>
          </p:cNvPr>
          <p:cNvSpPr>
            <a:spLocks noGrp="1"/>
          </p:cNvSpPr>
          <p:nvPr>
            <p:ph sz="quarter" idx="4"/>
          </p:nvPr>
        </p:nvSpPr>
        <p:spPr>
          <a:xfrm>
            <a:off x="5014913" y="2505075"/>
            <a:ext cx="42116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66730C6-47EC-4772-A9A5-1DFD9C5ED494}"/>
              </a:ext>
            </a:extLst>
          </p:cNvPr>
          <p:cNvSpPr>
            <a:spLocks noGrp="1"/>
          </p:cNvSpPr>
          <p:nvPr>
            <p:ph type="dt" sz="half" idx="10"/>
          </p:nvPr>
        </p:nvSpPr>
        <p:spPr/>
        <p:txBody>
          <a:bodyPr/>
          <a:lstStyle/>
          <a:p>
            <a:fld id="{240011A1-68B2-4768-B2D2-2D56F529FB50}" type="datetimeFigureOut">
              <a:rPr lang="en-IN" smtClean="0"/>
              <a:pPr/>
              <a:t>23-05-2023</a:t>
            </a:fld>
            <a:endParaRPr lang="en-IN"/>
          </a:p>
        </p:txBody>
      </p:sp>
      <p:sp>
        <p:nvSpPr>
          <p:cNvPr id="8" name="Footer Placeholder 7">
            <a:extLst>
              <a:ext uri="{FF2B5EF4-FFF2-40B4-BE49-F238E27FC236}">
                <a16:creationId xmlns:a16="http://schemas.microsoft.com/office/drawing/2014/main" id="{1ADF18C5-49C6-43E0-92C1-10C90BD614B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C587BDF-2810-4A21-ADAB-FC0D86E70D73}"/>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3156650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12754" y="836713"/>
            <a:ext cx="4457696" cy="5289454"/>
          </a:xfrm>
          <a:prstGeom prst="rect">
            <a:avLst/>
          </a:prstGeom>
        </p:spPr>
        <p:txBody>
          <a:bodyPr vert="horz" lIns="91401" tIns="45701" rIns="91401" bIns="45701"/>
          <a:lstStyle>
            <a:lvl1pPr>
              <a:defRPr sz="2800">
                <a:latin typeface="Georgia" pitchFamily="18" charset="0"/>
              </a:defRPr>
            </a:lvl1pPr>
            <a:lvl2pPr>
              <a:defRPr sz="2400">
                <a:latin typeface="Georgia" pitchFamily="18" charset="0"/>
              </a:defRPr>
            </a:lvl2pPr>
            <a:lvl3pPr>
              <a:defRPr sz="2000">
                <a:latin typeface="Georgia" pitchFamily="18" charset="0"/>
              </a:defRPr>
            </a:lvl3pPr>
            <a:lvl4pPr>
              <a:defRPr sz="1800">
                <a:latin typeface="Georgia" pitchFamily="18" charset="0"/>
              </a:defRPr>
            </a:lvl4pPr>
            <a:lvl5pPr>
              <a:defRPr sz="1800">
                <a:latin typeface="Georgia" pitchFamily="18"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35550" y="836713"/>
            <a:ext cx="4375150" cy="5289454"/>
          </a:xfrm>
          <a:prstGeom prst="rect">
            <a:avLst/>
          </a:prstGeom>
        </p:spPr>
        <p:txBody>
          <a:bodyPr vert="horz" lIns="91401" tIns="45701" rIns="91401" bIns="45701"/>
          <a:lstStyle>
            <a:lvl1pPr>
              <a:defRPr sz="2800">
                <a:latin typeface="Georgia" pitchFamily="18" charset="0"/>
              </a:defRPr>
            </a:lvl1pPr>
            <a:lvl2pPr>
              <a:defRPr sz="2400">
                <a:latin typeface="Georgia" pitchFamily="18" charset="0"/>
              </a:defRPr>
            </a:lvl2pPr>
            <a:lvl3pPr>
              <a:defRPr sz="2000">
                <a:latin typeface="Georgia" pitchFamily="18" charset="0"/>
              </a:defRPr>
            </a:lvl3pPr>
            <a:lvl4pPr>
              <a:defRPr sz="1800">
                <a:latin typeface="Georgia" pitchFamily="18" charset="0"/>
              </a:defRPr>
            </a:lvl4pPr>
            <a:lvl5pPr>
              <a:defRPr sz="1800">
                <a:latin typeface="Georgia" pitchFamily="18"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1"/>
          <p:cNvSpPr>
            <a:spLocks noGrp="1"/>
          </p:cNvSpPr>
          <p:nvPr>
            <p:ph type="title"/>
          </p:nvPr>
        </p:nvSpPr>
        <p:spPr>
          <a:xfrm>
            <a:off x="436159" y="136481"/>
            <a:ext cx="8915400" cy="580889"/>
          </a:xfrm>
          <a:prstGeom prst="rect">
            <a:avLst/>
          </a:prstGeom>
        </p:spPr>
        <p:txBody>
          <a:bodyPr vert="horz" lIns="91401" tIns="45701" rIns="91401" bIns="45701"/>
          <a:lstStyle>
            <a:lvl1pPr algn="l">
              <a:defRPr sz="2400" b="1">
                <a:latin typeface="Georgia" pitchFamily="18" charset="0"/>
              </a:defRPr>
            </a:lvl1pPr>
          </a:lstStyle>
          <a:p>
            <a:r>
              <a:rPr lang="en-US" dirty="0"/>
              <a:t>Click to edit Master title style</a:t>
            </a:r>
          </a:p>
        </p:txBody>
      </p:sp>
      <p:sp>
        <p:nvSpPr>
          <p:cNvPr id="6" name="Rectangle 5"/>
          <p:cNvSpPr/>
          <p:nvPr userDrawn="1"/>
        </p:nvSpPr>
        <p:spPr>
          <a:xfrm>
            <a:off x="414471" y="580890"/>
            <a:ext cx="9077060" cy="50321"/>
          </a:xfrm>
          <a:prstGeom prst="rect">
            <a:avLst/>
          </a:prstGeom>
          <a:solidFill>
            <a:schemeClr val="tx1"/>
          </a:solidFill>
          <a:ln w="25400" cap="flat" cmpd="sng" algn="ctr">
            <a:noFill/>
            <a:prstDash val="solid"/>
          </a:ln>
          <a:effectLst/>
        </p:spPr>
        <p:txBody>
          <a:bodyPr lIns="91401" tIns="45701" rIns="91401" bIns="45701" rtlCol="0" anchor="ctr"/>
          <a:lstStyle/>
          <a:p>
            <a:pPr algn="ctr" defTabSz="914015">
              <a:defRPr/>
            </a:pPr>
            <a:endParaRPr lang="en-US" kern="0" dirty="0">
              <a:solidFill>
                <a:sysClr val="window" lastClr="FFFFFF"/>
              </a:solidFill>
              <a:latin typeface="Calibri"/>
            </a:endParaRPr>
          </a:p>
        </p:txBody>
      </p:sp>
      <p:sp>
        <p:nvSpPr>
          <p:cNvPr id="7" name="Rectangle 6"/>
          <p:cNvSpPr/>
          <p:nvPr userDrawn="1"/>
        </p:nvSpPr>
        <p:spPr>
          <a:xfrm>
            <a:off x="412755" y="6426685"/>
            <a:ext cx="9077060" cy="50321"/>
          </a:xfrm>
          <a:prstGeom prst="rect">
            <a:avLst/>
          </a:prstGeom>
          <a:solidFill>
            <a:schemeClr val="tx1"/>
          </a:solidFill>
          <a:ln w="25400" cap="flat" cmpd="sng" algn="ctr">
            <a:noFill/>
            <a:prstDash val="solid"/>
          </a:ln>
          <a:effectLst/>
        </p:spPr>
        <p:txBody>
          <a:bodyPr lIns="91401" tIns="45701" rIns="91401" bIns="45701" rtlCol="0" anchor="ctr"/>
          <a:lstStyle/>
          <a:p>
            <a:pPr algn="ctr" defTabSz="914015">
              <a:defRPr/>
            </a:pPr>
            <a:endParaRPr lang="en-US" kern="0" dirty="0">
              <a:solidFill>
                <a:sysClr val="window" lastClr="FFFFFF"/>
              </a:solidFill>
              <a:latin typeface="Calibri"/>
            </a:endParaRPr>
          </a:p>
        </p:txBody>
      </p:sp>
      <p:sp>
        <p:nvSpPr>
          <p:cNvPr id="8" name="Slide Number Placeholder 5"/>
          <p:cNvSpPr txBox="1">
            <a:spLocks/>
          </p:cNvSpPr>
          <p:nvPr userDrawn="1"/>
        </p:nvSpPr>
        <p:spPr>
          <a:xfrm>
            <a:off x="7099300" y="6492881"/>
            <a:ext cx="2311400" cy="365125"/>
          </a:xfrm>
          <a:prstGeom prst="rect">
            <a:avLst/>
          </a:prstGeom>
        </p:spPr>
        <p:txBody>
          <a:bodyPr vert="horz" lIns="91401" tIns="45701" rIns="91401" bIns="45701"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015">
              <a:defRPr/>
            </a:pPr>
            <a:fld id="{004E86E7-5AEA-4252-8A72-145CFAF8147D}" type="slidenum">
              <a:rPr lang="en-US">
                <a:solidFill>
                  <a:sysClr val="windowText" lastClr="000000">
                    <a:tint val="75000"/>
                  </a:sysClr>
                </a:solidFill>
                <a:latin typeface="Calibri"/>
              </a:rPr>
              <a:pPr defTabSz="914015">
                <a:defRPr/>
              </a:pPr>
              <a:t>‹#›</a:t>
            </a:fld>
            <a:endParaRPr lang="en-US" dirty="0">
              <a:solidFill>
                <a:sysClr val="windowText" lastClr="000000">
                  <a:tint val="75000"/>
                </a:sysClr>
              </a:solidFill>
              <a:latin typeface="Calibri"/>
            </a:endParaRPr>
          </a:p>
        </p:txBody>
      </p:sp>
      <p:sp>
        <p:nvSpPr>
          <p:cNvPr id="9" name="Footer Placeholder 4"/>
          <p:cNvSpPr txBox="1">
            <a:spLocks/>
          </p:cNvSpPr>
          <p:nvPr userDrawn="1"/>
        </p:nvSpPr>
        <p:spPr>
          <a:xfrm>
            <a:off x="414470" y="6492881"/>
            <a:ext cx="8418380" cy="365125"/>
          </a:xfrm>
          <a:prstGeom prst="rect">
            <a:avLst/>
          </a:prstGeom>
        </p:spPr>
        <p:txBody>
          <a:bodyPr vert="horz" lIns="91401" tIns="45701" rIns="91401" bIns="45701"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15">
              <a:defRPr/>
            </a:pPr>
            <a:r>
              <a:rPr lang="en-US" dirty="0">
                <a:solidFill>
                  <a:sysClr val="windowText" lastClr="000000">
                    <a:tint val="75000"/>
                  </a:sysClr>
                </a:solidFill>
                <a:latin typeface="Calibri"/>
              </a:rPr>
              <a:t>&lt;Title&gt;							&lt;Date&gt;</a:t>
            </a:r>
          </a:p>
        </p:txBody>
      </p:sp>
    </p:spTree>
    <p:extLst>
      <p:ext uri="{BB962C8B-B14F-4D97-AF65-F5344CB8AC3E}">
        <p14:creationId xmlns:p14="http://schemas.microsoft.com/office/powerpoint/2010/main" val="144625957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32BF8-008A-4EC6-92E1-C20CE4FFF1F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A6B533B-16D4-4444-953E-FE43B65ADF58}"/>
              </a:ext>
            </a:extLst>
          </p:cNvPr>
          <p:cNvSpPr>
            <a:spLocks noGrp="1"/>
          </p:cNvSpPr>
          <p:nvPr>
            <p:ph type="dt" sz="half" idx="10"/>
          </p:nvPr>
        </p:nvSpPr>
        <p:spPr/>
        <p:txBody>
          <a:bodyPr/>
          <a:lstStyle/>
          <a:p>
            <a:fld id="{240011A1-68B2-4768-B2D2-2D56F529FB50}" type="datetimeFigureOut">
              <a:rPr lang="en-IN" smtClean="0"/>
              <a:pPr/>
              <a:t>23-05-2023</a:t>
            </a:fld>
            <a:endParaRPr lang="en-IN"/>
          </a:p>
        </p:txBody>
      </p:sp>
      <p:sp>
        <p:nvSpPr>
          <p:cNvPr id="4" name="Footer Placeholder 3">
            <a:extLst>
              <a:ext uri="{FF2B5EF4-FFF2-40B4-BE49-F238E27FC236}">
                <a16:creationId xmlns:a16="http://schemas.microsoft.com/office/drawing/2014/main" id="{5B67BE01-7877-482F-BBF1-E1EEB9A0548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A324153-BD5A-4FCF-AAB8-BF6DF3CB0DA5}"/>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322525053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FA77F2-0D69-451A-9443-7BFF30B04136}"/>
              </a:ext>
            </a:extLst>
          </p:cNvPr>
          <p:cNvSpPr>
            <a:spLocks noGrp="1"/>
          </p:cNvSpPr>
          <p:nvPr>
            <p:ph type="dt" sz="half" idx="10"/>
          </p:nvPr>
        </p:nvSpPr>
        <p:spPr/>
        <p:txBody>
          <a:bodyPr/>
          <a:lstStyle/>
          <a:p>
            <a:fld id="{240011A1-68B2-4768-B2D2-2D56F529FB50}" type="datetimeFigureOut">
              <a:rPr lang="en-IN" smtClean="0"/>
              <a:pPr/>
              <a:t>23-05-2023</a:t>
            </a:fld>
            <a:endParaRPr lang="en-IN"/>
          </a:p>
        </p:txBody>
      </p:sp>
      <p:sp>
        <p:nvSpPr>
          <p:cNvPr id="3" name="Footer Placeholder 2">
            <a:extLst>
              <a:ext uri="{FF2B5EF4-FFF2-40B4-BE49-F238E27FC236}">
                <a16:creationId xmlns:a16="http://schemas.microsoft.com/office/drawing/2014/main" id="{5B983E5C-CE07-4F1C-BF91-B769F7AC63C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0BB241F-09C9-436F-BB8D-7502F8663122}"/>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264159823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12717-EA1D-426A-9ED1-DCBA54B9AE28}"/>
              </a:ext>
            </a:extLst>
          </p:cNvPr>
          <p:cNvSpPr>
            <a:spLocks noGrp="1"/>
          </p:cNvSpPr>
          <p:nvPr>
            <p:ph type="title"/>
          </p:nvPr>
        </p:nvSpPr>
        <p:spPr>
          <a:xfrm>
            <a:off x="682625" y="457200"/>
            <a:ext cx="3194050"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5BA1568-2AF2-467F-A83E-D98D443991A9}"/>
              </a:ext>
            </a:extLst>
          </p:cNvPr>
          <p:cNvSpPr>
            <a:spLocks noGrp="1"/>
          </p:cNvSpPr>
          <p:nvPr>
            <p:ph idx="1"/>
          </p:nvPr>
        </p:nvSpPr>
        <p:spPr>
          <a:xfrm>
            <a:off x="4211638" y="987425"/>
            <a:ext cx="5014912"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24EE153-C384-46F5-BBD0-734695E55886}"/>
              </a:ext>
            </a:extLst>
          </p:cNvPr>
          <p:cNvSpPr>
            <a:spLocks noGrp="1"/>
          </p:cNvSpPr>
          <p:nvPr>
            <p:ph type="body" sz="half" idx="2"/>
          </p:nvPr>
        </p:nvSpPr>
        <p:spPr>
          <a:xfrm>
            <a:off x="682625" y="2057400"/>
            <a:ext cx="31940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5E3D3A-E413-412F-B72B-A710C4234045}"/>
              </a:ext>
            </a:extLst>
          </p:cNvPr>
          <p:cNvSpPr>
            <a:spLocks noGrp="1"/>
          </p:cNvSpPr>
          <p:nvPr>
            <p:ph type="dt" sz="half" idx="10"/>
          </p:nvPr>
        </p:nvSpPr>
        <p:spPr/>
        <p:txBody>
          <a:bodyPr/>
          <a:lstStyle/>
          <a:p>
            <a:fld id="{240011A1-68B2-4768-B2D2-2D56F529FB50}" type="datetimeFigureOut">
              <a:rPr lang="en-IN" smtClean="0"/>
              <a:pPr/>
              <a:t>23-05-2023</a:t>
            </a:fld>
            <a:endParaRPr lang="en-IN"/>
          </a:p>
        </p:txBody>
      </p:sp>
      <p:sp>
        <p:nvSpPr>
          <p:cNvPr id="6" name="Footer Placeholder 5">
            <a:extLst>
              <a:ext uri="{FF2B5EF4-FFF2-40B4-BE49-F238E27FC236}">
                <a16:creationId xmlns:a16="http://schemas.microsoft.com/office/drawing/2014/main" id="{4CA2EBF5-1AB8-4F6B-BA53-B7AB6477B48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275E1F-57CC-46CB-9DD3-4871E40C040F}"/>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239471677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441F6-F2D0-474D-926D-4E25C7D2397B}"/>
              </a:ext>
            </a:extLst>
          </p:cNvPr>
          <p:cNvSpPr>
            <a:spLocks noGrp="1"/>
          </p:cNvSpPr>
          <p:nvPr>
            <p:ph type="title"/>
          </p:nvPr>
        </p:nvSpPr>
        <p:spPr>
          <a:xfrm>
            <a:off x="682625" y="457200"/>
            <a:ext cx="3194050"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A8F29C9-B809-4CC1-98EC-1301DC944DE4}"/>
              </a:ext>
            </a:extLst>
          </p:cNvPr>
          <p:cNvSpPr>
            <a:spLocks noGrp="1"/>
          </p:cNvSpPr>
          <p:nvPr>
            <p:ph type="pic" idx="1"/>
          </p:nvPr>
        </p:nvSpPr>
        <p:spPr>
          <a:xfrm>
            <a:off x="4211638" y="987425"/>
            <a:ext cx="501491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DACE7AB-2537-4499-BA2C-826A7E182920}"/>
              </a:ext>
            </a:extLst>
          </p:cNvPr>
          <p:cNvSpPr>
            <a:spLocks noGrp="1"/>
          </p:cNvSpPr>
          <p:nvPr>
            <p:ph type="body" sz="half" idx="2"/>
          </p:nvPr>
        </p:nvSpPr>
        <p:spPr>
          <a:xfrm>
            <a:off x="682625" y="2057400"/>
            <a:ext cx="31940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87D1A2-669E-4A0D-8A8B-2982CBC3624D}"/>
              </a:ext>
            </a:extLst>
          </p:cNvPr>
          <p:cNvSpPr>
            <a:spLocks noGrp="1"/>
          </p:cNvSpPr>
          <p:nvPr>
            <p:ph type="dt" sz="half" idx="10"/>
          </p:nvPr>
        </p:nvSpPr>
        <p:spPr>
          <a:xfrm>
            <a:off x="681038" y="6356350"/>
            <a:ext cx="2228850" cy="365125"/>
          </a:xfrm>
        </p:spPr>
        <p:txBody>
          <a:bodyPr/>
          <a:lstStyle>
            <a:lvl1pPr>
              <a:defRPr b="1">
                <a:solidFill>
                  <a:schemeClr val="tx1"/>
                </a:solidFill>
              </a:defRPr>
            </a:lvl1pPr>
          </a:lstStyle>
          <a:p>
            <a:r>
              <a:rPr lang="en-IN" dirty="0"/>
              <a:t>www.anubhavtrainings.com</a:t>
            </a:r>
          </a:p>
        </p:txBody>
      </p:sp>
      <p:sp>
        <p:nvSpPr>
          <p:cNvPr id="6" name="Footer Placeholder 5">
            <a:extLst>
              <a:ext uri="{FF2B5EF4-FFF2-40B4-BE49-F238E27FC236}">
                <a16:creationId xmlns:a16="http://schemas.microsoft.com/office/drawing/2014/main" id="{3228F5CD-3A49-4A76-BA8B-725F702EA90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0863AA6-EF7D-46F6-A7EA-DC6DA6B96966}"/>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12749194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967A2-77EE-470E-9C21-C9DB0B61FB0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E7214C8-90AB-428D-8259-B486EF77C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184C657-5D24-4910-A999-CCDE2B68C9FA}"/>
              </a:ext>
            </a:extLst>
          </p:cNvPr>
          <p:cNvSpPr>
            <a:spLocks noGrp="1"/>
          </p:cNvSpPr>
          <p:nvPr>
            <p:ph type="dt" sz="half" idx="10"/>
          </p:nvPr>
        </p:nvSpPr>
        <p:spPr/>
        <p:txBody>
          <a:bodyPr/>
          <a:lstStyle/>
          <a:p>
            <a:fld id="{240011A1-68B2-4768-B2D2-2D56F529FB50}" type="datetimeFigureOut">
              <a:rPr lang="en-IN" smtClean="0"/>
              <a:pPr/>
              <a:t>23-05-2023</a:t>
            </a:fld>
            <a:endParaRPr lang="en-IN"/>
          </a:p>
        </p:txBody>
      </p:sp>
      <p:sp>
        <p:nvSpPr>
          <p:cNvPr id="5" name="Footer Placeholder 4">
            <a:extLst>
              <a:ext uri="{FF2B5EF4-FFF2-40B4-BE49-F238E27FC236}">
                <a16:creationId xmlns:a16="http://schemas.microsoft.com/office/drawing/2014/main" id="{80006F2A-788C-48E4-86CD-839F9AB291A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EC63DF-F73C-4117-972E-35565B643C93}"/>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157821815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A0A597-D8F2-47D5-91A0-CF40655FF583}"/>
              </a:ext>
            </a:extLst>
          </p:cNvPr>
          <p:cNvSpPr>
            <a:spLocks noGrp="1"/>
          </p:cNvSpPr>
          <p:nvPr>
            <p:ph type="title" orient="vert"/>
          </p:nvPr>
        </p:nvSpPr>
        <p:spPr>
          <a:xfrm>
            <a:off x="7089775" y="365125"/>
            <a:ext cx="2135188"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BB2A7C2-42A9-4D00-A59B-0F67508F2ACB}"/>
              </a:ext>
            </a:extLst>
          </p:cNvPr>
          <p:cNvSpPr>
            <a:spLocks noGrp="1"/>
          </p:cNvSpPr>
          <p:nvPr>
            <p:ph type="body" orient="vert" idx="1"/>
          </p:nvPr>
        </p:nvSpPr>
        <p:spPr>
          <a:xfrm>
            <a:off x="681038" y="365125"/>
            <a:ext cx="6256337"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68557BE-0F5F-4ACB-859F-382CCE1BEEF7}"/>
              </a:ext>
            </a:extLst>
          </p:cNvPr>
          <p:cNvSpPr>
            <a:spLocks noGrp="1"/>
          </p:cNvSpPr>
          <p:nvPr>
            <p:ph type="dt" sz="half" idx="10"/>
          </p:nvPr>
        </p:nvSpPr>
        <p:spPr/>
        <p:txBody>
          <a:bodyPr/>
          <a:lstStyle/>
          <a:p>
            <a:fld id="{240011A1-68B2-4768-B2D2-2D56F529FB50}" type="datetimeFigureOut">
              <a:rPr lang="en-IN" smtClean="0"/>
              <a:pPr/>
              <a:t>23-05-2023</a:t>
            </a:fld>
            <a:endParaRPr lang="en-IN"/>
          </a:p>
        </p:txBody>
      </p:sp>
      <p:sp>
        <p:nvSpPr>
          <p:cNvPr id="5" name="Footer Placeholder 4">
            <a:extLst>
              <a:ext uri="{FF2B5EF4-FFF2-40B4-BE49-F238E27FC236}">
                <a16:creationId xmlns:a16="http://schemas.microsoft.com/office/drawing/2014/main" id="{CA6BECC3-060B-4CF3-B554-7BE54BFDC9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F0B5831-7ADF-4AEB-84E1-C25F13259EB2}"/>
              </a:ext>
            </a:extLst>
          </p:cNvPr>
          <p:cNvSpPr>
            <a:spLocks noGrp="1"/>
          </p:cNvSpPr>
          <p:nvPr>
            <p:ph type="sldNum" sz="quarter" idx="12"/>
          </p:nvPr>
        </p:nvSpPr>
        <p:spPr/>
        <p:txBody>
          <a:bodyPr/>
          <a:lstStyle/>
          <a:p>
            <a:fld id="{F0D381C3-C2FD-4263-B779-90E9754ACE52}" type="slidenum">
              <a:rPr lang="en-IN" smtClean="0"/>
              <a:pPr/>
              <a:t>‹#›</a:t>
            </a:fld>
            <a:endParaRPr lang="en-IN"/>
          </a:p>
        </p:txBody>
      </p:sp>
    </p:spTree>
    <p:extLst>
      <p:ext uri="{BB962C8B-B14F-4D97-AF65-F5344CB8AC3E}">
        <p14:creationId xmlns:p14="http://schemas.microsoft.com/office/powerpoint/2010/main" val="226136636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9DD4D-1A61-4A7C-8037-F769A1FE8894}"/>
              </a:ext>
            </a:extLst>
          </p:cNvPr>
          <p:cNvSpPr>
            <a:spLocks noGrp="1"/>
          </p:cNvSpPr>
          <p:nvPr>
            <p:ph type="ctrTitle"/>
          </p:nvPr>
        </p:nvSpPr>
        <p:spPr>
          <a:xfrm>
            <a:off x="1238250" y="1122363"/>
            <a:ext cx="74295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58DD757-E32C-4E88-A849-5A3C0210656F}"/>
              </a:ext>
            </a:extLst>
          </p:cNvPr>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51CC5D3-7F16-4191-8265-18759E625BD7}"/>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5" name="Footer Placeholder 4">
            <a:extLst>
              <a:ext uri="{FF2B5EF4-FFF2-40B4-BE49-F238E27FC236}">
                <a16:creationId xmlns:a16="http://schemas.microsoft.com/office/drawing/2014/main" id="{E35A7FD2-48BE-4FBB-A431-929A0115D24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203C95-AA4F-4F00-9103-A092403AEE78}"/>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132623074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AA802-6819-4CB8-9431-40AFC103B25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A8B4A73-FC39-4913-AA4A-45747ECA35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5C01F94-A63A-49B2-8C02-F2C9AA546193}"/>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5" name="Footer Placeholder 4">
            <a:extLst>
              <a:ext uri="{FF2B5EF4-FFF2-40B4-BE49-F238E27FC236}">
                <a16:creationId xmlns:a16="http://schemas.microsoft.com/office/drawing/2014/main" id="{F5349215-3994-4C59-8944-EE69933A43C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1AB6B89-961A-487F-9EFD-CFD3FDBAB38C}"/>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19775932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B66C0-D628-43E5-82A1-1F8954113B48}"/>
              </a:ext>
            </a:extLst>
          </p:cNvPr>
          <p:cNvSpPr>
            <a:spLocks noGrp="1"/>
          </p:cNvSpPr>
          <p:nvPr>
            <p:ph type="title"/>
          </p:nvPr>
        </p:nvSpPr>
        <p:spPr>
          <a:xfrm>
            <a:off x="676275" y="1709738"/>
            <a:ext cx="8543925"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18D42A4-B318-4DD0-BFAE-15C24A45DF42}"/>
              </a:ext>
            </a:extLst>
          </p:cNvPr>
          <p:cNvSpPr>
            <a:spLocks noGrp="1"/>
          </p:cNvSpPr>
          <p:nvPr>
            <p:ph type="body" idx="1"/>
          </p:nvPr>
        </p:nvSpPr>
        <p:spPr>
          <a:xfrm>
            <a:off x="676275" y="4589463"/>
            <a:ext cx="8543925"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9E6DA8-BC3F-497C-8BDE-DEC1E633987F}"/>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5" name="Footer Placeholder 4">
            <a:extLst>
              <a:ext uri="{FF2B5EF4-FFF2-40B4-BE49-F238E27FC236}">
                <a16:creationId xmlns:a16="http://schemas.microsoft.com/office/drawing/2014/main" id="{8B029136-3BD4-42C2-A853-8E9F75D8CE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7945C4-11B7-4B47-8513-85E7E2C0E9C8}"/>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268465597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62B55-25FA-43E0-8350-2A55D7751BA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B58C873-E345-4007-9854-350A1A7BF329}"/>
              </a:ext>
            </a:extLst>
          </p:cNvPr>
          <p:cNvSpPr>
            <a:spLocks noGrp="1"/>
          </p:cNvSpPr>
          <p:nvPr>
            <p:ph sz="half" idx="1"/>
          </p:nvPr>
        </p:nvSpPr>
        <p:spPr>
          <a:xfrm>
            <a:off x="681038" y="1825625"/>
            <a:ext cx="419576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F06D5AC-E90A-4B62-97C9-FC170F524EA4}"/>
              </a:ext>
            </a:extLst>
          </p:cNvPr>
          <p:cNvSpPr>
            <a:spLocks noGrp="1"/>
          </p:cNvSpPr>
          <p:nvPr>
            <p:ph sz="half" idx="2"/>
          </p:nvPr>
        </p:nvSpPr>
        <p:spPr>
          <a:xfrm>
            <a:off x="5029200" y="1825625"/>
            <a:ext cx="419576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5D7E446-8DB3-48DA-B81B-5F9B1D6C9569}"/>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6" name="Footer Placeholder 5">
            <a:extLst>
              <a:ext uri="{FF2B5EF4-FFF2-40B4-BE49-F238E27FC236}">
                <a16:creationId xmlns:a16="http://schemas.microsoft.com/office/drawing/2014/main" id="{430177C6-8155-4836-9CA1-9264DF0E754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22819C6-B1EA-4F79-A38E-D0D3FAAB3AE8}"/>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4173662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95300" y="1535113"/>
            <a:ext cx="4376870" cy="639762"/>
          </a:xfrm>
          <a:prstGeom prst="rect">
            <a:avLst/>
          </a:prstGeom>
        </p:spPr>
        <p:txBody>
          <a:bodyPr vert="horz" lIns="91401" tIns="45701" rIns="91401" bIns="45701" anchor="b"/>
          <a:lstStyle>
            <a:lvl1pPr marL="0" indent="0">
              <a:buNone/>
              <a:defRPr sz="2000" b="1">
                <a:latin typeface="Georgia" pitchFamily="18" charset="0"/>
              </a:defRPr>
            </a:lvl1pPr>
            <a:lvl2pPr marL="457008" indent="0">
              <a:buNone/>
              <a:defRPr sz="2000" b="1"/>
            </a:lvl2pPr>
            <a:lvl3pPr marL="914015" indent="0">
              <a:buNone/>
              <a:defRPr sz="1800" b="1"/>
            </a:lvl3pPr>
            <a:lvl4pPr marL="1371024" indent="0">
              <a:buNone/>
              <a:defRPr sz="1600" b="1"/>
            </a:lvl4pPr>
            <a:lvl5pPr marL="1828030" indent="0">
              <a:buNone/>
              <a:defRPr sz="1600" b="1"/>
            </a:lvl5pPr>
            <a:lvl6pPr marL="2285038" indent="0">
              <a:buNone/>
              <a:defRPr sz="1600" b="1"/>
            </a:lvl6pPr>
            <a:lvl7pPr marL="2742045" indent="0">
              <a:buNone/>
              <a:defRPr sz="1600" b="1"/>
            </a:lvl7pPr>
            <a:lvl8pPr marL="3199054" indent="0">
              <a:buNone/>
              <a:defRPr sz="1600" b="1"/>
            </a:lvl8pPr>
            <a:lvl9pPr marL="3656062" indent="0">
              <a:buNone/>
              <a:defRPr sz="1600" b="1"/>
            </a:lvl9pPr>
          </a:lstStyle>
          <a:p>
            <a:pPr lvl="0"/>
            <a:r>
              <a:rPr lang="en-US"/>
              <a:t>Click to edit Master text styles</a:t>
            </a:r>
          </a:p>
        </p:txBody>
      </p:sp>
      <p:sp>
        <p:nvSpPr>
          <p:cNvPr id="4" name="Content Placeholder 3"/>
          <p:cNvSpPr>
            <a:spLocks noGrp="1"/>
          </p:cNvSpPr>
          <p:nvPr>
            <p:ph sz="half" idx="2"/>
          </p:nvPr>
        </p:nvSpPr>
        <p:spPr>
          <a:xfrm>
            <a:off x="495300" y="2174878"/>
            <a:ext cx="4376870" cy="3951288"/>
          </a:xfrm>
          <a:prstGeom prst="rect">
            <a:avLst/>
          </a:prstGeom>
        </p:spPr>
        <p:txBody>
          <a:bodyPr vert="horz" lIns="91401" tIns="45701" rIns="91401" bIns="45701"/>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32114" y="1535113"/>
            <a:ext cx="4378590" cy="639762"/>
          </a:xfrm>
          <a:prstGeom prst="rect">
            <a:avLst/>
          </a:prstGeom>
        </p:spPr>
        <p:txBody>
          <a:bodyPr vert="horz" lIns="91401" tIns="45701" rIns="91401" bIns="45701" anchor="b"/>
          <a:lstStyle>
            <a:lvl1pPr marL="0" indent="0">
              <a:buNone/>
              <a:defRPr sz="2000" b="1">
                <a:latin typeface="Georgia" pitchFamily="18" charset="0"/>
              </a:defRPr>
            </a:lvl1pPr>
            <a:lvl2pPr marL="457008" indent="0">
              <a:buNone/>
              <a:defRPr sz="2000" b="1"/>
            </a:lvl2pPr>
            <a:lvl3pPr marL="914015" indent="0">
              <a:buNone/>
              <a:defRPr sz="1800" b="1"/>
            </a:lvl3pPr>
            <a:lvl4pPr marL="1371024" indent="0">
              <a:buNone/>
              <a:defRPr sz="1600" b="1"/>
            </a:lvl4pPr>
            <a:lvl5pPr marL="1828030" indent="0">
              <a:buNone/>
              <a:defRPr sz="1600" b="1"/>
            </a:lvl5pPr>
            <a:lvl6pPr marL="2285038" indent="0">
              <a:buNone/>
              <a:defRPr sz="1600" b="1"/>
            </a:lvl6pPr>
            <a:lvl7pPr marL="2742045" indent="0">
              <a:buNone/>
              <a:defRPr sz="1600" b="1"/>
            </a:lvl7pPr>
            <a:lvl8pPr marL="3199054" indent="0">
              <a:buNone/>
              <a:defRPr sz="1600" b="1"/>
            </a:lvl8pPr>
            <a:lvl9pPr marL="3656062"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32114" y="2174878"/>
            <a:ext cx="4378590" cy="3951288"/>
          </a:xfrm>
          <a:prstGeom prst="rect">
            <a:avLst/>
          </a:prstGeom>
        </p:spPr>
        <p:txBody>
          <a:bodyPr vert="horz" lIns="91401" tIns="45701" rIns="91401" bIns="45701"/>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p:cNvSpPr>
            <a:spLocks noGrp="1"/>
          </p:cNvSpPr>
          <p:nvPr>
            <p:ph type="title"/>
          </p:nvPr>
        </p:nvSpPr>
        <p:spPr>
          <a:xfrm>
            <a:off x="436159" y="136481"/>
            <a:ext cx="8915400" cy="580889"/>
          </a:xfrm>
          <a:prstGeom prst="rect">
            <a:avLst/>
          </a:prstGeom>
        </p:spPr>
        <p:txBody>
          <a:bodyPr vert="horz" lIns="91401" tIns="45701" rIns="91401" bIns="45701"/>
          <a:lstStyle>
            <a:lvl1pPr algn="l">
              <a:defRPr sz="2400" b="1">
                <a:latin typeface="Georgia" pitchFamily="18" charset="0"/>
              </a:defRPr>
            </a:lvl1pPr>
          </a:lstStyle>
          <a:p>
            <a:r>
              <a:rPr lang="en-US" dirty="0"/>
              <a:t>Click to edit Master title style</a:t>
            </a:r>
          </a:p>
        </p:txBody>
      </p:sp>
      <p:sp>
        <p:nvSpPr>
          <p:cNvPr id="8" name="Rectangle 7"/>
          <p:cNvSpPr/>
          <p:nvPr userDrawn="1"/>
        </p:nvSpPr>
        <p:spPr>
          <a:xfrm>
            <a:off x="414471" y="580890"/>
            <a:ext cx="9077060" cy="50321"/>
          </a:xfrm>
          <a:prstGeom prst="rect">
            <a:avLst/>
          </a:prstGeom>
          <a:solidFill>
            <a:schemeClr val="tx1"/>
          </a:solidFill>
          <a:ln w="25400" cap="flat" cmpd="sng" algn="ctr">
            <a:noFill/>
            <a:prstDash val="solid"/>
          </a:ln>
          <a:effectLst/>
        </p:spPr>
        <p:txBody>
          <a:bodyPr lIns="91401" tIns="45701" rIns="91401" bIns="45701" rtlCol="0" anchor="ctr"/>
          <a:lstStyle/>
          <a:p>
            <a:pPr algn="ctr" defTabSz="914015">
              <a:defRPr/>
            </a:pPr>
            <a:endParaRPr lang="en-US" kern="0" dirty="0">
              <a:solidFill>
                <a:sysClr val="window" lastClr="FFFFFF"/>
              </a:solidFill>
              <a:latin typeface="Calibri"/>
            </a:endParaRPr>
          </a:p>
        </p:txBody>
      </p:sp>
      <p:sp>
        <p:nvSpPr>
          <p:cNvPr id="9" name="Rectangle 8"/>
          <p:cNvSpPr/>
          <p:nvPr userDrawn="1"/>
        </p:nvSpPr>
        <p:spPr>
          <a:xfrm>
            <a:off x="412755" y="6426685"/>
            <a:ext cx="9077060" cy="50321"/>
          </a:xfrm>
          <a:prstGeom prst="rect">
            <a:avLst/>
          </a:prstGeom>
          <a:solidFill>
            <a:schemeClr val="tx1"/>
          </a:solidFill>
          <a:ln w="25400" cap="flat" cmpd="sng" algn="ctr">
            <a:noFill/>
            <a:prstDash val="solid"/>
          </a:ln>
          <a:effectLst/>
        </p:spPr>
        <p:txBody>
          <a:bodyPr lIns="91401" tIns="45701" rIns="91401" bIns="45701" rtlCol="0" anchor="ctr"/>
          <a:lstStyle/>
          <a:p>
            <a:pPr algn="ctr" defTabSz="914015">
              <a:defRPr/>
            </a:pPr>
            <a:endParaRPr lang="en-US" kern="0" dirty="0">
              <a:solidFill>
                <a:sysClr val="window" lastClr="FFFFFF"/>
              </a:solidFill>
              <a:latin typeface="Calibri"/>
            </a:endParaRPr>
          </a:p>
        </p:txBody>
      </p:sp>
      <p:sp>
        <p:nvSpPr>
          <p:cNvPr id="10" name="Slide Number Placeholder 5"/>
          <p:cNvSpPr txBox="1">
            <a:spLocks/>
          </p:cNvSpPr>
          <p:nvPr userDrawn="1"/>
        </p:nvSpPr>
        <p:spPr>
          <a:xfrm>
            <a:off x="7099300" y="6492881"/>
            <a:ext cx="2311400" cy="365125"/>
          </a:xfrm>
          <a:prstGeom prst="rect">
            <a:avLst/>
          </a:prstGeom>
        </p:spPr>
        <p:txBody>
          <a:bodyPr vert="horz" lIns="91401" tIns="45701" rIns="91401" bIns="45701"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015">
              <a:defRPr/>
            </a:pPr>
            <a:fld id="{004E86E7-5AEA-4252-8A72-145CFAF8147D}" type="slidenum">
              <a:rPr lang="en-US">
                <a:solidFill>
                  <a:sysClr val="windowText" lastClr="000000">
                    <a:tint val="75000"/>
                  </a:sysClr>
                </a:solidFill>
                <a:latin typeface="Calibri"/>
              </a:rPr>
              <a:pPr defTabSz="914015">
                <a:defRPr/>
              </a:pPr>
              <a:t>‹#›</a:t>
            </a:fld>
            <a:endParaRPr lang="en-US" dirty="0">
              <a:solidFill>
                <a:sysClr val="windowText" lastClr="000000">
                  <a:tint val="75000"/>
                </a:sysClr>
              </a:solidFill>
              <a:latin typeface="Calibri"/>
            </a:endParaRPr>
          </a:p>
        </p:txBody>
      </p:sp>
      <p:sp>
        <p:nvSpPr>
          <p:cNvPr id="11" name="Footer Placeholder 4"/>
          <p:cNvSpPr txBox="1">
            <a:spLocks/>
          </p:cNvSpPr>
          <p:nvPr userDrawn="1"/>
        </p:nvSpPr>
        <p:spPr>
          <a:xfrm>
            <a:off x="414470" y="6492881"/>
            <a:ext cx="8418380" cy="365125"/>
          </a:xfrm>
          <a:prstGeom prst="rect">
            <a:avLst/>
          </a:prstGeom>
        </p:spPr>
        <p:txBody>
          <a:bodyPr vert="horz" lIns="91401" tIns="45701" rIns="91401" bIns="45701"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defTabSz="914015">
              <a:defRPr/>
            </a:pPr>
            <a:r>
              <a:rPr lang="en-US" dirty="0">
                <a:solidFill>
                  <a:sysClr val="windowText" lastClr="000000">
                    <a:tint val="75000"/>
                  </a:sysClr>
                </a:solidFill>
                <a:latin typeface="Calibri"/>
              </a:rPr>
              <a:t>&lt;Title&gt;							&lt;Date&gt;</a:t>
            </a:r>
          </a:p>
        </p:txBody>
      </p:sp>
    </p:spTree>
    <p:extLst>
      <p:ext uri="{BB962C8B-B14F-4D97-AF65-F5344CB8AC3E}">
        <p14:creationId xmlns:p14="http://schemas.microsoft.com/office/powerpoint/2010/main" val="182631583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32F4B-5B49-4464-B34B-08D5D37E360C}"/>
              </a:ext>
            </a:extLst>
          </p:cNvPr>
          <p:cNvSpPr>
            <a:spLocks noGrp="1"/>
          </p:cNvSpPr>
          <p:nvPr>
            <p:ph type="title"/>
          </p:nvPr>
        </p:nvSpPr>
        <p:spPr>
          <a:xfrm>
            <a:off x="682625" y="365125"/>
            <a:ext cx="8543925"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95C1EA5-5CB6-45E0-AA8D-B8065F2965DE}"/>
              </a:ext>
            </a:extLst>
          </p:cNvPr>
          <p:cNvSpPr>
            <a:spLocks noGrp="1"/>
          </p:cNvSpPr>
          <p:nvPr>
            <p:ph type="body" idx="1"/>
          </p:nvPr>
        </p:nvSpPr>
        <p:spPr>
          <a:xfrm>
            <a:off x="682625" y="1681163"/>
            <a:ext cx="41910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6A3A1E-4538-4A2B-A367-477B31BCE47B}"/>
              </a:ext>
            </a:extLst>
          </p:cNvPr>
          <p:cNvSpPr>
            <a:spLocks noGrp="1"/>
          </p:cNvSpPr>
          <p:nvPr>
            <p:ph sz="half" idx="2"/>
          </p:nvPr>
        </p:nvSpPr>
        <p:spPr>
          <a:xfrm>
            <a:off x="682625" y="2505075"/>
            <a:ext cx="41910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B92F184-FB54-4602-87E9-1725CC00AF95}"/>
              </a:ext>
            </a:extLst>
          </p:cNvPr>
          <p:cNvSpPr>
            <a:spLocks noGrp="1"/>
          </p:cNvSpPr>
          <p:nvPr>
            <p:ph type="body" sz="quarter" idx="3"/>
          </p:nvPr>
        </p:nvSpPr>
        <p:spPr>
          <a:xfrm>
            <a:off x="5014913" y="1681163"/>
            <a:ext cx="42116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2AD064-A474-4C64-860C-E14863778944}"/>
              </a:ext>
            </a:extLst>
          </p:cNvPr>
          <p:cNvSpPr>
            <a:spLocks noGrp="1"/>
          </p:cNvSpPr>
          <p:nvPr>
            <p:ph sz="quarter" idx="4"/>
          </p:nvPr>
        </p:nvSpPr>
        <p:spPr>
          <a:xfrm>
            <a:off x="5014913" y="2505075"/>
            <a:ext cx="42116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80F2254-E8BB-4549-AF73-1D277B23FA66}"/>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8" name="Footer Placeholder 7">
            <a:extLst>
              <a:ext uri="{FF2B5EF4-FFF2-40B4-BE49-F238E27FC236}">
                <a16:creationId xmlns:a16="http://schemas.microsoft.com/office/drawing/2014/main" id="{309F5F29-0F6D-4000-9906-BAAE4275639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7790C4C-C7F3-4FE2-B770-D9A5FEEA6728}"/>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390560399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2C608-B289-4E93-B83F-F8D5ECFA4B4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B6BD25A-0D4D-4982-8F94-1B80677AF61D}"/>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4" name="Footer Placeholder 3">
            <a:extLst>
              <a:ext uri="{FF2B5EF4-FFF2-40B4-BE49-F238E27FC236}">
                <a16:creationId xmlns:a16="http://schemas.microsoft.com/office/drawing/2014/main" id="{1F2FC99E-9316-436E-9CE0-B1CFAD5FC07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6464C2A-AC77-42EC-8083-D47E001E2832}"/>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21602643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BBE206-404C-4198-9277-91BC7E3F2C21}"/>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3" name="Footer Placeholder 2">
            <a:extLst>
              <a:ext uri="{FF2B5EF4-FFF2-40B4-BE49-F238E27FC236}">
                <a16:creationId xmlns:a16="http://schemas.microsoft.com/office/drawing/2014/main" id="{5065346A-8B17-45D3-A7AE-A66A7A3E3A4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6E36060-2753-4DE6-9E05-9B812192D8D2}"/>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385618560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1D75B-5F40-4A6B-9B83-2B589A990437}"/>
              </a:ext>
            </a:extLst>
          </p:cNvPr>
          <p:cNvSpPr>
            <a:spLocks noGrp="1"/>
          </p:cNvSpPr>
          <p:nvPr>
            <p:ph type="title"/>
          </p:nvPr>
        </p:nvSpPr>
        <p:spPr>
          <a:xfrm>
            <a:off x="682625" y="457200"/>
            <a:ext cx="3194050"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99B1D27-CE84-4F72-8EE0-9D56BB78A37F}"/>
              </a:ext>
            </a:extLst>
          </p:cNvPr>
          <p:cNvSpPr>
            <a:spLocks noGrp="1"/>
          </p:cNvSpPr>
          <p:nvPr>
            <p:ph idx="1"/>
          </p:nvPr>
        </p:nvSpPr>
        <p:spPr>
          <a:xfrm>
            <a:off x="4211638" y="987425"/>
            <a:ext cx="5014912"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504CAB4-F546-4438-8E2B-36B628BD2C52}"/>
              </a:ext>
            </a:extLst>
          </p:cNvPr>
          <p:cNvSpPr>
            <a:spLocks noGrp="1"/>
          </p:cNvSpPr>
          <p:nvPr>
            <p:ph type="body" sz="half" idx="2"/>
          </p:nvPr>
        </p:nvSpPr>
        <p:spPr>
          <a:xfrm>
            <a:off x="682625" y="2057400"/>
            <a:ext cx="31940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761C78-C532-474E-BE07-1C78B6C11ADF}"/>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6" name="Footer Placeholder 5">
            <a:extLst>
              <a:ext uri="{FF2B5EF4-FFF2-40B4-BE49-F238E27FC236}">
                <a16:creationId xmlns:a16="http://schemas.microsoft.com/office/drawing/2014/main" id="{AD13E29B-FC55-4A80-A39C-4E1617C0E24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F2D8F7-0A5B-4F2A-BC39-1633176112A2}"/>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229339642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AA593-64CC-4C08-91FF-2369194FBBE9}"/>
              </a:ext>
            </a:extLst>
          </p:cNvPr>
          <p:cNvSpPr>
            <a:spLocks noGrp="1"/>
          </p:cNvSpPr>
          <p:nvPr>
            <p:ph type="title"/>
          </p:nvPr>
        </p:nvSpPr>
        <p:spPr>
          <a:xfrm>
            <a:off x="682625" y="457200"/>
            <a:ext cx="3194050"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EB775FD-B3A0-4B1C-8490-CF91C3336172}"/>
              </a:ext>
            </a:extLst>
          </p:cNvPr>
          <p:cNvSpPr>
            <a:spLocks noGrp="1"/>
          </p:cNvSpPr>
          <p:nvPr>
            <p:ph type="pic" idx="1"/>
          </p:nvPr>
        </p:nvSpPr>
        <p:spPr>
          <a:xfrm>
            <a:off x="4211638" y="987425"/>
            <a:ext cx="501491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53E2FE8-43AB-49BD-9F87-BCC98819240A}"/>
              </a:ext>
            </a:extLst>
          </p:cNvPr>
          <p:cNvSpPr>
            <a:spLocks noGrp="1"/>
          </p:cNvSpPr>
          <p:nvPr>
            <p:ph type="body" sz="half" idx="2"/>
          </p:nvPr>
        </p:nvSpPr>
        <p:spPr>
          <a:xfrm>
            <a:off x="682625" y="2057400"/>
            <a:ext cx="31940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32A92D-7D0D-4793-9879-A350564412EA}"/>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6" name="Footer Placeholder 5">
            <a:extLst>
              <a:ext uri="{FF2B5EF4-FFF2-40B4-BE49-F238E27FC236}">
                <a16:creationId xmlns:a16="http://schemas.microsoft.com/office/drawing/2014/main" id="{9A964293-E8B6-4F52-BDBE-C1EB1D3048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4611F21-9C1A-4FE9-A6C0-085708DD9EE5}"/>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255852027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34882-B3C9-468F-9487-1DF88C029EB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DBC8114-8E49-4973-972A-C501668E32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0722D5-AC01-40DB-AEF3-BBC0B003B8CC}"/>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5" name="Footer Placeholder 4">
            <a:extLst>
              <a:ext uri="{FF2B5EF4-FFF2-40B4-BE49-F238E27FC236}">
                <a16:creationId xmlns:a16="http://schemas.microsoft.com/office/drawing/2014/main" id="{53BBB513-074D-4315-8A28-567BBBF14C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68B2AF2-F236-40AD-8D69-EEA60E37012E}"/>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43300493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D0CC2B-BDAC-4984-9B21-605D75FE0389}"/>
              </a:ext>
            </a:extLst>
          </p:cNvPr>
          <p:cNvSpPr>
            <a:spLocks noGrp="1"/>
          </p:cNvSpPr>
          <p:nvPr>
            <p:ph type="title" orient="vert"/>
          </p:nvPr>
        </p:nvSpPr>
        <p:spPr>
          <a:xfrm>
            <a:off x="7089775" y="365125"/>
            <a:ext cx="2135188"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9DC1AD4-5B97-49F2-B8DE-8333510D7386}"/>
              </a:ext>
            </a:extLst>
          </p:cNvPr>
          <p:cNvSpPr>
            <a:spLocks noGrp="1"/>
          </p:cNvSpPr>
          <p:nvPr>
            <p:ph type="body" orient="vert" idx="1"/>
          </p:nvPr>
        </p:nvSpPr>
        <p:spPr>
          <a:xfrm>
            <a:off x="681038" y="365125"/>
            <a:ext cx="6256337"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8DCEDC-B0DC-4298-8D0D-580B6E6842B0}"/>
              </a:ext>
            </a:extLst>
          </p:cNvPr>
          <p:cNvSpPr>
            <a:spLocks noGrp="1"/>
          </p:cNvSpPr>
          <p:nvPr>
            <p:ph type="dt" sz="half" idx="10"/>
          </p:nvPr>
        </p:nvSpPr>
        <p:spPr/>
        <p:txBody>
          <a:bodyPr/>
          <a:lstStyle/>
          <a:p>
            <a:fld id="{469BC594-1A22-4665-A950-171C37A06BBD}" type="datetimeFigureOut">
              <a:rPr lang="en-IN" smtClean="0"/>
              <a:pPr/>
              <a:t>23-05-2023</a:t>
            </a:fld>
            <a:endParaRPr lang="en-IN"/>
          </a:p>
        </p:txBody>
      </p:sp>
      <p:sp>
        <p:nvSpPr>
          <p:cNvPr id="5" name="Footer Placeholder 4">
            <a:extLst>
              <a:ext uri="{FF2B5EF4-FFF2-40B4-BE49-F238E27FC236}">
                <a16:creationId xmlns:a16="http://schemas.microsoft.com/office/drawing/2014/main" id="{98AEFB79-1889-4BAE-A2D0-ACC59B666D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34E8E7-96B0-46E3-8AC8-84E2F4BD3083}"/>
              </a:ext>
            </a:extLst>
          </p:cNvPr>
          <p:cNvSpPr>
            <a:spLocks noGrp="1"/>
          </p:cNvSpPr>
          <p:nvPr>
            <p:ph type="sldNum" sz="quarter" idx="12"/>
          </p:nvPr>
        </p:nvSpPr>
        <p:spPr/>
        <p:txBody>
          <a:bodyPr/>
          <a:lstStyle/>
          <a:p>
            <a:fld id="{BEF13303-9F96-4B27-A370-B26593DBA0A3}" type="slidenum">
              <a:rPr lang="en-IN" smtClean="0"/>
              <a:pPr/>
              <a:t>‹#›</a:t>
            </a:fld>
            <a:endParaRPr lang="en-IN"/>
          </a:p>
        </p:txBody>
      </p:sp>
    </p:spTree>
    <p:extLst>
      <p:ext uri="{BB962C8B-B14F-4D97-AF65-F5344CB8AC3E}">
        <p14:creationId xmlns:p14="http://schemas.microsoft.com/office/powerpoint/2010/main" val="911588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a:prstGeom prst="rect">
            <a:avLst/>
          </a:prstGeom>
        </p:spPr>
        <p:txBody>
          <a:bodyPr vert="horz" lIns="91401" tIns="45701" rIns="91401" bIns="45701"/>
          <a:lstStyle/>
          <a:p>
            <a:r>
              <a:rPr lang="en-US"/>
              <a:t>Click to edit Master title style</a:t>
            </a:r>
          </a:p>
        </p:txBody>
      </p:sp>
    </p:spTree>
    <p:extLst>
      <p:ext uri="{BB962C8B-B14F-4D97-AF65-F5344CB8AC3E}">
        <p14:creationId xmlns:p14="http://schemas.microsoft.com/office/powerpoint/2010/main" val="5602901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ommented header">
    <p:spTree>
      <p:nvGrpSpPr>
        <p:cNvPr id="1" name=""/>
        <p:cNvGrpSpPr/>
        <p:nvPr/>
      </p:nvGrpSpPr>
      <p:grpSpPr>
        <a:xfrm>
          <a:off x="0" y="0"/>
          <a:ext cx="0" cy="0"/>
          <a:chOff x="0" y="0"/>
          <a:chExt cx="0" cy="0"/>
        </a:xfrm>
      </p:grpSpPr>
      <p:cxnSp>
        <p:nvCxnSpPr>
          <p:cNvPr id="2" name="Straight Connector 1"/>
          <p:cNvCxnSpPr/>
          <p:nvPr userDrawn="1"/>
        </p:nvCxnSpPr>
        <p:spPr>
          <a:xfrm>
            <a:off x="404945" y="6587827"/>
            <a:ext cx="907706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 name="Straight Connector 2"/>
          <p:cNvCxnSpPr/>
          <p:nvPr userDrawn="1"/>
        </p:nvCxnSpPr>
        <p:spPr>
          <a:xfrm>
            <a:off x="436159" y="1052736"/>
            <a:ext cx="9053656"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22891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3050"/>
            <a:ext cx="3259006" cy="1162050"/>
          </a:xfrm>
          <a:prstGeom prst="rect">
            <a:avLst/>
          </a:prstGeom>
        </p:spPr>
        <p:txBody>
          <a:bodyPr vert="horz" lIns="91401" tIns="45701" rIns="91401" bIns="45701" anchor="b"/>
          <a:lstStyle>
            <a:lvl1pPr algn="l">
              <a:defRPr sz="2000" b="1"/>
            </a:lvl1pPr>
          </a:lstStyle>
          <a:p>
            <a:r>
              <a:rPr lang="en-US"/>
              <a:t>Click to edit Master title style</a:t>
            </a:r>
          </a:p>
        </p:txBody>
      </p:sp>
      <p:sp>
        <p:nvSpPr>
          <p:cNvPr id="3" name="Content Placeholder 2"/>
          <p:cNvSpPr>
            <a:spLocks noGrp="1"/>
          </p:cNvSpPr>
          <p:nvPr>
            <p:ph idx="1"/>
          </p:nvPr>
        </p:nvSpPr>
        <p:spPr>
          <a:xfrm>
            <a:off x="3872972" y="273053"/>
            <a:ext cx="5537729" cy="5853113"/>
          </a:xfrm>
          <a:prstGeom prst="rect">
            <a:avLst/>
          </a:prstGeom>
        </p:spPr>
        <p:txBody>
          <a:bodyPr vert="horz" lIns="91401" tIns="45701" rIns="91401" bIns="45701"/>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95300" y="1435103"/>
            <a:ext cx="3259006" cy="4691063"/>
          </a:xfrm>
          <a:prstGeom prst="rect">
            <a:avLst/>
          </a:prstGeom>
        </p:spPr>
        <p:txBody>
          <a:bodyPr vert="horz" lIns="91401" tIns="45701" rIns="91401" bIns="45701"/>
          <a:lstStyle>
            <a:lvl1pPr marL="0" indent="0">
              <a:buNone/>
              <a:defRPr sz="1400"/>
            </a:lvl1pPr>
            <a:lvl2pPr marL="457008" indent="0">
              <a:buNone/>
              <a:defRPr sz="1200"/>
            </a:lvl2pPr>
            <a:lvl3pPr marL="914015" indent="0">
              <a:buNone/>
              <a:defRPr sz="1000"/>
            </a:lvl3pPr>
            <a:lvl4pPr marL="1371024" indent="0">
              <a:buNone/>
              <a:defRPr sz="900"/>
            </a:lvl4pPr>
            <a:lvl5pPr marL="1828030" indent="0">
              <a:buNone/>
              <a:defRPr sz="900"/>
            </a:lvl5pPr>
            <a:lvl6pPr marL="2285038" indent="0">
              <a:buNone/>
              <a:defRPr sz="900"/>
            </a:lvl6pPr>
            <a:lvl7pPr marL="2742045" indent="0">
              <a:buNone/>
              <a:defRPr sz="900"/>
            </a:lvl7pPr>
            <a:lvl8pPr marL="3199054" indent="0">
              <a:buNone/>
              <a:defRPr sz="900"/>
            </a:lvl8pPr>
            <a:lvl9pPr marL="3656062" indent="0">
              <a:buNone/>
              <a:defRPr sz="900"/>
            </a:lvl9pPr>
          </a:lstStyle>
          <a:p>
            <a:pPr lvl="0"/>
            <a:r>
              <a:rPr lang="en-US"/>
              <a:t>Click to edit Master text styles</a:t>
            </a:r>
          </a:p>
        </p:txBody>
      </p:sp>
    </p:spTree>
    <p:extLst>
      <p:ext uri="{BB962C8B-B14F-4D97-AF65-F5344CB8AC3E}">
        <p14:creationId xmlns:p14="http://schemas.microsoft.com/office/powerpoint/2010/main" val="4232851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645" y="4800600"/>
            <a:ext cx="5943600" cy="566738"/>
          </a:xfrm>
          <a:prstGeom prst="rect">
            <a:avLst/>
          </a:prstGeom>
        </p:spPr>
        <p:txBody>
          <a:bodyPr vert="horz" lIns="91401" tIns="45701" rIns="91401" bIns="45701"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941645" y="612775"/>
            <a:ext cx="5943600" cy="4114800"/>
          </a:xfrm>
          <a:prstGeom prst="rect">
            <a:avLst/>
          </a:prstGeom>
        </p:spPr>
        <p:txBody>
          <a:bodyPr vert="horz" lIns="91401" tIns="45701" rIns="91401" bIns="45701"/>
          <a:lstStyle>
            <a:lvl1pPr marL="0" indent="0">
              <a:buNone/>
              <a:defRPr sz="3200"/>
            </a:lvl1pPr>
            <a:lvl2pPr marL="457008" indent="0">
              <a:buNone/>
              <a:defRPr sz="2800"/>
            </a:lvl2pPr>
            <a:lvl3pPr marL="914015" indent="0">
              <a:buNone/>
              <a:defRPr sz="2400"/>
            </a:lvl3pPr>
            <a:lvl4pPr marL="1371024" indent="0">
              <a:buNone/>
              <a:defRPr sz="2000"/>
            </a:lvl4pPr>
            <a:lvl5pPr marL="1828030" indent="0">
              <a:buNone/>
              <a:defRPr sz="2000"/>
            </a:lvl5pPr>
            <a:lvl6pPr marL="2285038" indent="0">
              <a:buNone/>
              <a:defRPr sz="2000"/>
            </a:lvl6pPr>
            <a:lvl7pPr marL="2742045" indent="0">
              <a:buNone/>
              <a:defRPr sz="2000"/>
            </a:lvl7pPr>
            <a:lvl8pPr marL="3199054" indent="0">
              <a:buNone/>
              <a:defRPr sz="2000"/>
            </a:lvl8pPr>
            <a:lvl9pPr marL="3656062" indent="0">
              <a:buNone/>
              <a:defRPr sz="2000"/>
            </a:lvl9pPr>
          </a:lstStyle>
          <a:p>
            <a:endParaRPr lang="en-US" dirty="0"/>
          </a:p>
        </p:txBody>
      </p:sp>
      <p:sp>
        <p:nvSpPr>
          <p:cNvPr id="4" name="Text Placeholder 3"/>
          <p:cNvSpPr>
            <a:spLocks noGrp="1"/>
          </p:cNvSpPr>
          <p:nvPr>
            <p:ph type="body" sz="half" idx="2"/>
          </p:nvPr>
        </p:nvSpPr>
        <p:spPr>
          <a:xfrm>
            <a:off x="1941645" y="5367338"/>
            <a:ext cx="5943600" cy="804862"/>
          </a:xfrm>
          <a:prstGeom prst="rect">
            <a:avLst/>
          </a:prstGeom>
        </p:spPr>
        <p:txBody>
          <a:bodyPr vert="horz" lIns="91401" tIns="45701" rIns="91401" bIns="45701"/>
          <a:lstStyle>
            <a:lvl1pPr marL="0" indent="0">
              <a:buNone/>
              <a:defRPr sz="1400"/>
            </a:lvl1pPr>
            <a:lvl2pPr marL="457008" indent="0">
              <a:buNone/>
              <a:defRPr sz="1200"/>
            </a:lvl2pPr>
            <a:lvl3pPr marL="914015" indent="0">
              <a:buNone/>
              <a:defRPr sz="1000"/>
            </a:lvl3pPr>
            <a:lvl4pPr marL="1371024" indent="0">
              <a:buNone/>
              <a:defRPr sz="900"/>
            </a:lvl4pPr>
            <a:lvl5pPr marL="1828030" indent="0">
              <a:buNone/>
              <a:defRPr sz="900"/>
            </a:lvl5pPr>
            <a:lvl6pPr marL="2285038" indent="0">
              <a:buNone/>
              <a:defRPr sz="900"/>
            </a:lvl6pPr>
            <a:lvl7pPr marL="2742045" indent="0">
              <a:buNone/>
              <a:defRPr sz="900"/>
            </a:lvl7pPr>
            <a:lvl8pPr marL="3199054" indent="0">
              <a:buNone/>
              <a:defRPr sz="900"/>
            </a:lvl8pPr>
            <a:lvl9pPr marL="3656062" indent="0">
              <a:buNone/>
              <a:defRPr sz="900"/>
            </a:lvl9pPr>
          </a:lstStyle>
          <a:p>
            <a:pPr lvl="0"/>
            <a:r>
              <a:rPr lang="en-US"/>
              <a:t>Click to edit Master text styles</a:t>
            </a:r>
          </a:p>
        </p:txBody>
      </p:sp>
    </p:spTree>
    <p:extLst>
      <p:ext uri="{BB962C8B-B14F-4D97-AF65-F5344CB8AC3E}">
        <p14:creationId xmlns:p14="http://schemas.microsoft.com/office/powerpoint/2010/main" val="3973088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3.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3.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4.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Rectangle 2"/>
          <p:cNvSpPr/>
          <p:nvPr userDrawn="1"/>
        </p:nvSpPr>
        <p:spPr>
          <a:xfrm>
            <a:off x="228600" y="6323111"/>
            <a:ext cx="2805704" cy="307777"/>
          </a:xfrm>
          <a:prstGeom prst="rect">
            <a:avLst/>
          </a:prstGeom>
        </p:spPr>
        <p:txBody>
          <a:bodyPr wrap="square">
            <a:spAutoFit/>
          </a:bodyPr>
          <a:lstStyle/>
          <a:p>
            <a:r>
              <a:rPr lang="en-IN" sz="1400" b="1" dirty="0"/>
              <a:t>www.anubhavtrainings.com</a:t>
            </a:r>
          </a:p>
        </p:txBody>
      </p:sp>
      <p:pic>
        <p:nvPicPr>
          <p:cNvPr id="4" name="Picture 3">
            <a:extLst>
              <a:ext uri="{FF2B5EF4-FFF2-40B4-BE49-F238E27FC236}">
                <a16:creationId xmlns:a16="http://schemas.microsoft.com/office/drawing/2014/main" id="{B632F133-AC7B-4BFC-9A60-F9C1BF83B8C7}"/>
              </a:ext>
            </a:extLst>
          </p:cNvPr>
          <p:cNvPicPr>
            <a:picLocks noChangeAspect="1"/>
          </p:cNvPicPr>
          <p:nvPr userDrawn="1"/>
        </p:nvPicPr>
        <p:blipFill>
          <a:blip r:embed="rId19" cstate="print">
            <a:extLst>
              <a:ext uri="{28A0092B-C50C-407E-A947-70E740481C1C}">
                <a14:useLocalDpi xmlns:a14="http://schemas.microsoft.com/office/drawing/2010/main" val="0"/>
              </a:ext>
            </a:extLst>
          </a:blip>
          <a:stretch>
            <a:fillRect/>
          </a:stretch>
        </p:blipFill>
        <p:spPr>
          <a:xfrm>
            <a:off x="8915400" y="152400"/>
            <a:ext cx="540040" cy="533400"/>
          </a:xfrm>
          <a:prstGeom prst="rect">
            <a:avLst/>
          </a:prstGeom>
        </p:spPr>
      </p:pic>
    </p:spTree>
    <p:extLst>
      <p:ext uri="{BB962C8B-B14F-4D97-AF65-F5344CB8AC3E}">
        <p14:creationId xmlns:p14="http://schemas.microsoft.com/office/powerpoint/2010/main" val="891764368"/>
      </p:ext>
    </p:extLst>
  </p:cSld>
  <p:clrMap bg1="lt1" tx1="dk1" bg2="lt2" tx2="dk2" accent1="accent1" accent2="accent2" accent3="accent3" accent4="accent4" accent5="accent5" accent6="accent6" hlink="hlink" folHlink="folHlink"/>
  <p:sldLayoutIdLst>
    <p:sldLayoutId id="2147483700"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827" r:id="rId17"/>
  </p:sldLayoutIdLst>
  <p:txStyles>
    <p:titleStyle>
      <a:lvl1pPr algn="ctr" defTabSz="457008" rtl="0" eaLnBrk="1" latinLnBrk="0" hangingPunct="1">
        <a:spcBef>
          <a:spcPct val="0"/>
        </a:spcBef>
        <a:buNone/>
        <a:defRPr sz="4400" kern="1200">
          <a:solidFill>
            <a:schemeClr val="tx1"/>
          </a:solidFill>
          <a:latin typeface="+mj-lt"/>
          <a:ea typeface="+mj-ea"/>
          <a:cs typeface="+mj-cs"/>
        </a:defRPr>
      </a:lvl1pPr>
    </p:titleStyle>
    <p:bodyStyle>
      <a:lvl1pPr marL="342756" indent="-342756" algn="l" defTabSz="457008" rtl="0" eaLnBrk="1" latinLnBrk="0" hangingPunct="1">
        <a:spcBef>
          <a:spcPct val="20000"/>
        </a:spcBef>
        <a:buFont typeface="Arial"/>
        <a:buChar char="•"/>
        <a:defRPr sz="3200" kern="1200">
          <a:solidFill>
            <a:schemeClr val="tx1"/>
          </a:solidFill>
          <a:latin typeface="+mn-lt"/>
          <a:ea typeface="+mn-ea"/>
          <a:cs typeface="+mn-cs"/>
        </a:defRPr>
      </a:lvl1pPr>
      <a:lvl2pPr marL="742637" indent="-285630" algn="l" defTabSz="457008" rtl="0" eaLnBrk="1" latinLnBrk="0" hangingPunct="1">
        <a:spcBef>
          <a:spcPct val="20000"/>
        </a:spcBef>
        <a:buFont typeface="Arial"/>
        <a:buChar char="–"/>
        <a:defRPr sz="2800" kern="1200">
          <a:solidFill>
            <a:schemeClr val="tx1"/>
          </a:solidFill>
          <a:latin typeface="+mn-lt"/>
          <a:ea typeface="+mn-ea"/>
          <a:cs typeface="+mn-cs"/>
        </a:defRPr>
      </a:lvl2pPr>
      <a:lvl3pPr marL="1142519" indent="-228504" algn="l" defTabSz="457008" rtl="0" eaLnBrk="1" latinLnBrk="0" hangingPunct="1">
        <a:spcBef>
          <a:spcPct val="20000"/>
        </a:spcBef>
        <a:buFont typeface="Arial"/>
        <a:buChar char="•"/>
        <a:defRPr sz="2400" kern="1200">
          <a:solidFill>
            <a:schemeClr val="tx1"/>
          </a:solidFill>
          <a:latin typeface="+mn-lt"/>
          <a:ea typeface="+mn-ea"/>
          <a:cs typeface="+mn-cs"/>
        </a:defRPr>
      </a:lvl3pPr>
      <a:lvl4pPr marL="1599527" indent="-228504" algn="l" defTabSz="457008" rtl="0" eaLnBrk="1" latinLnBrk="0" hangingPunct="1">
        <a:spcBef>
          <a:spcPct val="20000"/>
        </a:spcBef>
        <a:buFont typeface="Arial"/>
        <a:buChar char="–"/>
        <a:defRPr sz="2000" kern="1200">
          <a:solidFill>
            <a:schemeClr val="tx1"/>
          </a:solidFill>
          <a:latin typeface="+mn-lt"/>
          <a:ea typeface="+mn-ea"/>
          <a:cs typeface="+mn-cs"/>
        </a:defRPr>
      </a:lvl4pPr>
      <a:lvl5pPr marL="2056534" indent="-228504" algn="l" defTabSz="457008" rtl="0" eaLnBrk="1" latinLnBrk="0" hangingPunct="1">
        <a:spcBef>
          <a:spcPct val="20000"/>
        </a:spcBef>
        <a:buFont typeface="Arial"/>
        <a:buChar char="»"/>
        <a:defRPr sz="2000" kern="1200">
          <a:solidFill>
            <a:schemeClr val="tx1"/>
          </a:solidFill>
          <a:latin typeface="+mn-lt"/>
          <a:ea typeface="+mn-ea"/>
          <a:cs typeface="+mn-cs"/>
        </a:defRPr>
      </a:lvl5pPr>
      <a:lvl6pPr marL="2513543" indent="-228504" algn="l" defTabSz="457008" rtl="0" eaLnBrk="1" latinLnBrk="0" hangingPunct="1">
        <a:spcBef>
          <a:spcPct val="20000"/>
        </a:spcBef>
        <a:buFont typeface="Arial"/>
        <a:buChar char="•"/>
        <a:defRPr sz="2000" kern="1200">
          <a:solidFill>
            <a:schemeClr val="tx1"/>
          </a:solidFill>
          <a:latin typeface="+mn-lt"/>
          <a:ea typeface="+mn-ea"/>
          <a:cs typeface="+mn-cs"/>
        </a:defRPr>
      </a:lvl6pPr>
      <a:lvl7pPr marL="2970550" indent="-228504" algn="l" defTabSz="457008" rtl="0" eaLnBrk="1" latinLnBrk="0" hangingPunct="1">
        <a:spcBef>
          <a:spcPct val="20000"/>
        </a:spcBef>
        <a:buFont typeface="Arial"/>
        <a:buChar char="•"/>
        <a:defRPr sz="2000" kern="1200">
          <a:solidFill>
            <a:schemeClr val="tx1"/>
          </a:solidFill>
          <a:latin typeface="+mn-lt"/>
          <a:ea typeface="+mn-ea"/>
          <a:cs typeface="+mn-cs"/>
        </a:defRPr>
      </a:lvl7pPr>
      <a:lvl8pPr marL="3427557" indent="-228504" algn="l" defTabSz="457008" rtl="0" eaLnBrk="1" latinLnBrk="0" hangingPunct="1">
        <a:spcBef>
          <a:spcPct val="20000"/>
        </a:spcBef>
        <a:buFont typeface="Arial"/>
        <a:buChar char="•"/>
        <a:defRPr sz="2000" kern="1200">
          <a:solidFill>
            <a:schemeClr val="tx1"/>
          </a:solidFill>
          <a:latin typeface="+mn-lt"/>
          <a:ea typeface="+mn-ea"/>
          <a:cs typeface="+mn-cs"/>
        </a:defRPr>
      </a:lvl8pPr>
      <a:lvl9pPr marL="3884566" indent="-228504" algn="l" defTabSz="45700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008" rtl="0" eaLnBrk="1" latinLnBrk="0" hangingPunct="1">
        <a:defRPr sz="1800" kern="1200">
          <a:solidFill>
            <a:schemeClr val="tx1"/>
          </a:solidFill>
          <a:latin typeface="+mn-lt"/>
          <a:ea typeface="+mn-ea"/>
          <a:cs typeface="+mn-cs"/>
        </a:defRPr>
      </a:lvl1pPr>
      <a:lvl2pPr marL="457008" algn="l" defTabSz="457008" rtl="0" eaLnBrk="1" latinLnBrk="0" hangingPunct="1">
        <a:defRPr sz="1800" kern="1200">
          <a:solidFill>
            <a:schemeClr val="tx1"/>
          </a:solidFill>
          <a:latin typeface="+mn-lt"/>
          <a:ea typeface="+mn-ea"/>
          <a:cs typeface="+mn-cs"/>
        </a:defRPr>
      </a:lvl2pPr>
      <a:lvl3pPr marL="914015" algn="l" defTabSz="457008" rtl="0" eaLnBrk="1" latinLnBrk="0" hangingPunct="1">
        <a:defRPr sz="1800" kern="1200">
          <a:solidFill>
            <a:schemeClr val="tx1"/>
          </a:solidFill>
          <a:latin typeface="+mn-lt"/>
          <a:ea typeface="+mn-ea"/>
          <a:cs typeface="+mn-cs"/>
        </a:defRPr>
      </a:lvl3pPr>
      <a:lvl4pPr marL="1371024" algn="l" defTabSz="457008" rtl="0" eaLnBrk="1" latinLnBrk="0" hangingPunct="1">
        <a:defRPr sz="1800" kern="1200">
          <a:solidFill>
            <a:schemeClr val="tx1"/>
          </a:solidFill>
          <a:latin typeface="+mn-lt"/>
          <a:ea typeface="+mn-ea"/>
          <a:cs typeface="+mn-cs"/>
        </a:defRPr>
      </a:lvl4pPr>
      <a:lvl5pPr marL="1828030" algn="l" defTabSz="457008" rtl="0" eaLnBrk="1" latinLnBrk="0" hangingPunct="1">
        <a:defRPr sz="1800" kern="1200">
          <a:solidFill>
            <a:schemeClr val="tx1"/>
          </a:solidFill>
          <a:latin typeface="+mn-lt"/>
          <a:ea typeface="+mn-ea"/>
          <a:cs typeface="+mn-cs"/>
        </a:defRPr>
      </a:lvl5pPr>
      <a:lvl6pPr marL="2285038" algn="l" defTabSz="457008" rtl="0" eaLnBrk="1" latinLnBrk="0" hangingPunct="1">
        <a:defRPr sz="1800" kern="1200">
          <a:solidFill>
            <a:schemeClr val="tx1"/>
          </a:solidFill>
          <a:latin typeface="+mn-lt"/>
          <a:ea typeface="+mn-ea"/>
          <a:cs typeface="+mn-cs"/>
        </a:defRPr>
      </a:lvl6pPr>
      <a:lvl7pPr marL="2742045" algn="l" defTabSz="457008" rtl="0" eaLnBrk="1" latinLnBrk="0" hangingPunct="1">
        <a:defRPr sz="1800" kern="1200">
          <a:solidFill>
            <a:schemeClr val="tx1"/>
          </a:solidFill>
          <a:latin typeface="+mn-lt"/>
          <a:ea typeface="+mn-ea"/>
          <a:cs typeface="+mn-cs"/>
        </a:defRPr>
      </a:lvl7pPr>
      <a:lvl8pPr marL="3199054" algn="l" defTabSz="457008" rtl="0" eaLnBrk="1" latinLnBrk="0" hangingPunct="1">
        <a:defRPr sz="1800" kern="1200">
          <a:solidFill>
            <a:schemeClr val="tx1"/>
          </a:solidFill>
          <a:latin typeface="+mn-lt"/>
          <a:ea typeface="+mn-ea"/>
          <a:cs typeface="+mn-cs"/>
        </a:defRPr>
      </a:lvl8pPr>
      <a:lvl9pPr marL="3656062" algn="l" defTabSz="457008"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descr="atsv1 (1).png"/>
          <p:cNvPicPr>
            <a:picLocks noChangeAspect="1"/>
          </p:cNvPicPr>
          <p:nvPr userDrawn="1"/>
        </p:nvPicPr>
        <p:blipFill>
          <a:blip r:embed="rId19"/>
          <a:stretch>
            <a:fillRect/>
          </a:stretch>
        </p:blipFill>
        <p:spPr>
          <a:xfrm>
            <a:off x="9144000" y="152400"/>
            <a:ext cx="609600" cy="685800"/>
          </a:xfrm>
          <a:prstGeom prst="rect">
            <a:avLst/>
          </a:prstGeom>
        </p:spPr>
      </p:pic>
      <p:sp>
        <p:nvSpPr>
          <p:cNvPr id="4" name="Rectangle 3"/>
          <p:cNvSpPr/>
          <p:nvPr userDrawn="1"/>
        </p:nvSpPr>
        <p:spPr>
          <a:xfrm>
            <a:off x="228600" y="6356866"/>
            <a:ext cx="2805704" cy="369332"/>
          </a:xfrm>
          <a:prstGeom prst="rect">
            <a:avLst/>
          </a:prstGeom>
        </p:spPr>
        <p:txBody>
          <a:bodyPr wrap="none">
            <a:spAutoFit/>
          </a:bodyPr>
          <a:lstStyle/>
          <a:p>
            <a:r>
              <a:rPr lang="en-IN" dirty="0"/>
              <a:t>www.anubhavtrainings.com</a:t>
            </a:r>
          </a:p>
        </p:txBody>
      </p:sp>
    </p:spTree>
    <p:extLst>
      <p:ext uri="{BB962C8B-B14F-4D97-AF65-F5344CB8AC3E}">
        <p14:creationId xmlns:p14="http://schemas.microsoft.com/office/powerpoint/2010/main" val="891764368"/>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 id="2147483845" r:id="rId17"/>
  </p:sldLayoutIdLst>
  <p:txStyles>
    <p:titleStyle>
      <a:lvl1pPr algn="ctr" defTabSz="457008" rtl="0" eaLnBrk="1" latinLnBrk="0" hangingPunct="1">
        <a:spcBef>
          <a:spcPct val="0"/>
        </a:spcBef>
        <a:buNone/>
        <a:defRPr sz="4400" kern="1200">
          <a:solidFill>
            <a:schemeClr val="tx1"/>
          </a:solidFill>
          <a:latin typeface="+mj-lt"/>
          <a:ea typeface="+mj-ea"/>
          <a:cs typeface="+mj-cs"/>
        </a:defRPr>
      </a:lvl1pPr>
    </p:titleStyle>
    <p:bodyStyle>
      <a:lvl1pPr marL="342756" indent="-342756" algn="l" defTabSz="457008" rtl="0" eaLnBrk="1" latinLnBrk="0" hangingPunct="1">
        <a:spcBef>
          <a:spcPct val="20000"/>
        </a:spcBef>
        <a:buFont typeface="Arial"/>
        <a:buChar char="•"/>
        <a:defRPr sz="3200" kern="1200">
          <a:solidFill>
            <a:schemeClr val="tx1"/>
          </a:solidFill>
          <a:latin typeface="+mn-lt"/>
          <a:ea typeface="+mn-ea"/>
          <a:cs typeface="+mn-cs"/>
        </a:defRPr>
      </a:lvl1pPr>
      <a:lvl2pPr marL="742637" indent="-285630" algn="l" defTabSz="457008" rtl="0" eaLnBrk="1" latinLnBrk="0" hangingPunct="1">
        <a:spcBef>
          <a:spcPct val="20000"/>
        </a:spcBef>
        <a:buFont typeface="Arial"/>
        <a:buChar char="–"/>
        <a:defRPr sz="2800" kern="1200">
          <a:solidFill>
            <a:schemeClr val="tx1"/>
          </a:solidFill>
          <a:latin typeface="+mn-lt"/>
          <a:ea typeface="+mn-ea"/>
          <a:cs typeface="+mn-cs"/>
        </a:defRPr>
      </a:lvl2pPr>
      <a:lvl3pPr marL="1142519" indent="-228504" algn="l" defTabSz="457008" rtl="0" eaLnBrk="1" latinLnBrk="0" hangingPunct="1">
        <a:spcBef>
          <a:spcPct val="20000"/>
        </a:spcBef>
        <a:buFont typeface="Arial"/>
        <a:buChar char="•"/>
        <a:defRPr sz="2400" kern="1200">
          <a:solidFill>
            <a:schemeClr val="tx1"/>
          </a:solidFill>
          <a:latin typeface="+mn-lt"/>
          <a:ea typeface="+mn-ea"/>
          <a:cs typeface="+mn-cs"/>
        </a:defRPr>
      </a:lvl3pPr>
      <a:lvl4pPr marL="1599527" indent="-228504" algn="l" defTabSz="457008" rtl="0" eaLnBrk="1" latinLnBrk="0" hangingPunct="1">
        <a:spcBef>
          <a:spcPct val="20000"/>
        </a:spcBef>
        <a:buFont typeface="Arial"/>
        <a:buChar char="–"/>
        <a:defRPr sz="2000" kern="1200">
          <a:solidFill>
            <a:schemeClr val="tx1"/>
          </a:solidFill>
          <a:latin typeface="+mn-lt"/>
          <a:ea typeface="+mn-ea"/>
          <a:cs typeface="+mn-cs"/>
        </a:defRPr>
      </a:lvl4pPr>
      <a:lvl5pPr marL="2056534" indent="-228504" algn="l" defTabSz="457008" rtl="0" eaLnBrk="1" latinLnBrk="0" hangingPunct="1">
        <a:spcBef>
          <a:spcPct val="20000"/>
        </a:spcBef>
        <a:buFont typeface="Arial"/>
        <a:buChar char="»"/>
        <a:defRPr sz="2000" kern="1200">
          <a:solidFill>
            <a:schemeClr val="tx1"/>
          </a:solidFill>
          <a:latin typeface="+mn-lt"/>
          <a:ea typeface="+mn-ea"/>
          <a:cs typeface="+mn-cs"/>
        </a:defRPr>
      </a:lvl5pPr>
      <a:lvl6pPr marL="2513543" indent="-228504" algn="l" defTabSz="457008" rtl="0" eaLnBrk="1" latinLnBrk="0" hangingPunct="1">
        <a:spcBef>
          <a:spcPct val="20000"/>
        </a:spcBef>
        <a:buFont typeface="Arial"/>
        <a:buChar char="•"/>
        <a:defRPr sz="2000" kern="1200">
          <a:solidFill>
            <a:schemeClr val="tx1"/>
          </a:solidFill>
          <a:latin typeface="+mn-lt"/>
          <a:ea typeface="+mn-ea"/>
          <a:cs typeface="+mn-cs"/>
        </a:defRPr>
      </a:lvl6pPr>
      <a:lvl7pPr marL="2970550" indent="-228504" algn="l" defTabSz="457008" rtl="0" eaLnBrk="1" latinLnBrk="0" hangingPunct="1">
        <a:spcBef>
          <a:spcPct val="20000"/>
        </a:spcBef>
        <a:buFont typeface="Arial"/>
        <a:buChar char="•"/>
        <a:defRPr sz="2000" kern="1200">
          <a:solidFill>
            <a:schemeClr val="tx1"/>
          </a:solidFill>
          <a:latin typeface="+mn-lt"/>
          <a:ea typeface="+mn-ea"/>
          <a:cs typeface="+mn-cs"/>
        </a:defRPr>
      </a:lvl7pPr>
      <a:lvl8pPr marL="3427557" indent="-228504" algn="l" defTabSz="457008" rtl="0" eaLnBrk="1" latinLnBrk="0" hangingPunct="1">
        <a:spcBef>
          <a:spcPct val="20000"/>
        </a:spcBef>
        <a:buFont typeface="Arial"/>
        <a:buChar char="•"/>
        <a:defRPr sz="2000" kern="1200">
          <a:solidFill>
            <a:schemeClr val="tx1"/>
          </a:solidFill>
          <a:latin typeface="+mn-lt"/>
          <a:ea typeface="+mn-ea"/>
          <a:cs typeface="+mn-cs"/>
        </a:defRPr>
      </a:lvl8pPr>
      <a:lvl9pPr marL="3884566" indent="-228504" algn="l" defTabSz="45700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008" rtl="0" eaLnBrk="1" latinLnBrk="0" hangingPunct="1">
        <a:defRPr sz="1800" kern="1200">
          <a:solidFill>
            <a:schemeClr val="tx1"/>
          </a:solidFill>
          <a:latin typeface="+mn-lt"/>
          <a:ea typeface="+mn-ea"/>
          <a:cs typeface="+mn-cs"/>
        </a:defRPr>
      </a:lvl1pPr>
      <a:lvl2pPr marL="457008" algn="l" defTabSz="457008" rtl="0" eaLnBrk="1" latinLnBrk="0" hangingPunct="1">
        <a:defRPr sz="1800" kern="1200">
          <a:solidFill>
            <a:schemeClr val="tx1"/>
          </a:solidFill>
          <a:latin typeface="+mn-lt"/>
          <a:ea typeface="+mn-ea"/>
          <a:cs typeface="+mn-cs"/>
        </a:defRPr>
      </a:lvl2pPr>
      <a:lvl3pPr marL="914015" algn="l" defTabSz="457008" rtl="0" eaLnBrk="1" latinLnBrk="0" hangingPunct="1">
        <a:defRPr sz="1800" kern="1200">
          <a:solidFill>
            <a:schemeClr val="tx1"/>
          </a:solidFill>
          <a:latin typeface="+mn-lt"/>
          <a:ea typeface="+mn-ea"/>
          <a:cs typeface="+mn-cs"/>
        </a:defRPr>
      </a:lvl3pPr>
      <a:lvl4pPr marL="1371024" algn="l" defTabSz="457008" rtl="0" eaLnBrk="1" latinLnBrk="0" hangingPunct="1">
        <a:defRPr sz="1800" kern="1200">
          <a:solidFill>
            <a:schemeClr val="tx1"/>
          </a:solidFill>
          <a:latin typeface="+mn-lt"/>
          <a:ea typeface="+mn-ea"/>
          <a:cs typeface="+mn-cs"/>
        </a:defRPr>
      </a:lvl4pPr>
      <a:lvl5pPr marL="1828030" algn="l" defTabSz="457008" rtl="0" eaLnBrk="1" latinLnBrk="0" hangingPunct="1">
        <a:defRPr sz="1800" kern="1200">
          <a:solidFill>
            <a:schemeClr val="tx1"/>
          </a:solidFill>
          <a:latin typeface="+mn-lt"/>
          <a:ea typeface="+mn-ea"/>
          <a:cs typeface="+mn-cs"/>
        </a:defRPr>
      </a:lvl5pPr>
      <a:lvl6pPr marL="2285038" algn="l" defTabSz="457008" rtl="0" eaLnBrk="1" latinLnBrk="0" hangingPunct="1">
        <a:defRPr sz="1800" kern="1200">
          <a:solidFill>
            <a:schemeClr val="tx1"/>
          </a:solidFill>
          <a:latin typeface="+mn-lt"/>
          <a:ea typeface="+mn-ea"/>
          <a:cs typeface="+mn-cs"/>
        </a:defRPr>
      </a:lvl6pPr>
      <a:lvl7pPr marL="2742045" algn="l" defTabSz="457008" rtl="0" eaLnBrk="1" latinLnBrk="0" hangingPunct="1">
        <a:defRPr sz="1800" kern="1200">
          <a:solidFill>
            <a:schemeClr val="tx1"/>
          </a:solidFill>
          <a:latin typeface="+mn-lt"/>
          <a:ea typeface="+mn-ea"/>
          <a:cs typeface="+mn-cs"/>
        </a:defRPr>
      </a:lvl7pPr>
      <a:lvl8pPr marL="3199054" algn="l" defTabSz="457008" rtl="0" eaLnBrk="1" latinLnBrk="0" hangingPunct="1">
        <a:defRPr sz="1800" kern="1200">
          <a:solidFill>
            <a:schemeClr val="tx1"/>
          </a:solidFill>
          <a:latin typeface="+mn-lt"/>
          <a:ea typeface="+mn-ea"/>
          <a:cs typeface="+mn-cs"/>
        </a:defRPr>
      </a:lvl8pPr>
      <a:lvl9pPr marL="3656062" algn="l" defTabSz="457008"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49E7F9-D1B1-46EE-9F0E-AF74F6FCEE23}"/>
              </a:ext>
            </a:extLst>
          </p:cNvPr>
          <p:cNvSpPr>
            <a:spLocks noGrp="1"/>
          </p:cNvSpPr>
          <p:nvPr>
            <p:ph type="title"/>
          </p:nvPr>
        </p:nvSpPr>
        <p:spPr>
          <a:xfrm>
            <a:off x="681038" y="365125"/>
            <a:ext cx="8543925"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4D7CF9E-D3A0-4C9E-8EA5-93AC02F03ED4}"/>
              </a:ext>
            </a:extLst>
          </p:cNvPr>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69A61A-AB38-47E5-A4AC-E4E5AB0F3050}"/>
              </a:ext>
            </a:extLst>
          </p:cNvPr>
          <p:cNvSpPr>
            <a:spLocks noGrp="1"/>
          </p:cNvSpPr>
          <p:nvPr>
            <p:ph type="dt" sz="half" idx="2"/>
          </p:nvPr>
        </p:nvSpPr>
        <p:spPr>
          <a:xfrm>
            <a:off x="681038" y="6356350"/>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0011A1-68B2-4768-B2D2-2D56F529FB50}" type="datetimeFigureOut">
              <a:rPr lang="en-IN" smtClean="0"/>
              <a:pPr/>
              <a:t>23-05-2023</a:t>
            </a:fld>
            <a:endParaRPr lang="en-IN"/>
          </a:p>
        </p:txBody>
      </p:sp>
      <p:sp>
        <p:nvSpPr>
          <p:cNvPr id="5" name="Footer Placeholder 4">
            <a:extLst>
              <a:ext uri="{FF2B5EF4-FFF2-40B4-BE49-F238E27FC236}">
                <a16:creationId xmlns:a16="http://schemas.microsoft.com/office/drawing/2014/main" id="{0BF9A303-3D63-462A-A45D-9998DB53CA45}"/>
              </a:ext>
            </a:extLst>
          </p:cNvPr>
          <p:cNvSpPr>
            <a:spLocks noGrp="1"/>
          </p:cNvSpPr>
          <p:nvPr>
            <p:ph type="ftr" sz="quarter" idx="3"/>
          </p:nvPr>
        </p:nvSpPr>
        <p:spPr>
          <a:xfrm>
            <a:off x="3281363" y="6356350"/>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BF31967-E732-4F7B-B6B9-B5E3D0BB4470}"/>
              </a:ext>
            </a:extLst>
          </p:cNvPr>
          <p:cNvSpPr>
            <a:spLocks noGrp="1"/>
          </p:cNvSpPr>
          <p:nvPr>
            <p:ph type="sldNum" sz="quarter" idx="4"/>
          </p:nvPr>
        </p:nvSpPr>
        <p:spPr>
          <a:xfrm>
            <a:off x="6996113" y="6356350"/>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D381C3-C2FD-4263-B779-90E9754ACE52}" type="slidenum">
              <a:rPr lang="en-IN" smtClean="0"/>
              <a:pPr/>
              <a:t>‹#›</a:t>
            </a:fld>
            <a:endParaRPr lang="en-IN"/>
          </a:p>
        </p:txBody>
      </p:sp>
    </p:spTree>
    <p:extLst>
      <p:ext uri="{BB962C8B-B14F-4D97-AF65-F5344CB8AC3E}">
        <p14:creationId xmlns:p14="http://schemas.microsoft.com/office/powerpoint/2010/main" val="2338283114"/>
      </p:ext>
    </p:extLst>
  </p:cSld>
  <p:clrMap bg1="lt1" tx1="dk1" bg2="lt2" tx2="dk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6F693B-2B80-467F-AE7E-55B46D9AEEE9}"/>
              </a:ext>
            </a:extLst>
          </p:cNvPr>
          <p:cNvSpPr>
            <a:spLocks noGrp="1"/>
          </p:cNvSpPr>
          <p:nvPr>
            <p:ph type="title"/>
          </p:nvPr>
        </p:nvSpPr>
        <p:spPr>
          <a:xfrm>
            <a:off x="681038" y="365125"/>
            <a:ext cx="8543925"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15BFCCC-CF57-4595-98DF-93D81E768771}"/>
              </a:ext>
            </a:extLst>
          </p:cNvPr>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AC82F1-E9BB-44CB-868F-5CE4A97A0EB6}"/>
              </a:ext>
            </a:extLst>
          </p:cNvPr>
          <p:cNvSpPr>
            <a:spLocks noGrp="1"/>
          </p:cNvSpPr>
          <p:nvPr>
            <p:ph type="dt" sz="half" idx="2"/>
          </p:nvPr>
        </p:nvSpPr>
        <p:spPr>
          <a:xfrm>
            <a:off x="681038" y="6356350"/>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9BC594-1A22-4665-A950-171C37A06BBD}" type="datetimeFigureOut">
              <a:rPr lang="en-IN" smtClean="0"/>
              <a:pPr/>
              <a:t>23-05-2023</a:t>
            </a:fld>
            <a:endParaRPr lang="en-IN"/>
          </a:p>
        </p:txBody>
      </p:sp>
      <p:sp>
        <p:nvSpPr>
          <p:cNvPr id="5" name="Footer Placeholder 4">
            <a:extLst>
              <a:ext uri="{FF2B5EF4-FFF2-40B4-BE49-F238E27FC236}">
                <a16:creationId xmlns:a16="http://schemas.microsoft.com/office/drawing/2014/main" id="{9FA7C78C-EF38-4469-8A5D-218C8A279DD3}"/>
              </a:ext>
            </a:extLst>
          </p:cNvPr>
          <p:cNvSpPr>
            <a:spLocks noGrp="1"/>
          </p:cNvSpPr>
          <p:nvPr>
            <p:ph type="ftr" sz="quarter" idx="3"/>
          </p:nvPr>
        </p:nvSpPr>
        <p:spPr>
          <a:xfrm>
            <a:off x="3281363" y="6356350"/>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D4617A6-99C0-41FB-BDFB-FB20532BCCAA}"/>
              </a:ext>
            </a:extLst>
          </p:cNvPr>
          <p:cNvSpPr>
            <a:spLocks noGrp="1"/>
          </p:cNvSpPr>
          <p:nvPr>
            <p:ph type="sldNum" sz="quarter" idx="4"/>
          </p:nvPr>
        </p:nvSpPr>
        <p:spPr>
          <a:xfrm>
            <a:off x="6996113" y="6356350"/>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F13303-9F96-4B27-A370-B26593DBA0A3}" type="slidenum">
              <a:rPr lang="en-IN" smtClean="0"/>
              <a:pPr/>
              <a:t>‹#›</a:t>
            </a:fld>
            <a:endParaRPr lang="en-IN"/>
          </a:p>
        </p:txBody>
      </p:sp>
    </p:spTree>
    <p:extLst>
      <p:ext uri="{BB962C8B-B14F-4D97-AF65-F5344CB8AC3E}">
        <p14:creationId xmlns:p14="http://schemas.microsoft.com/office/powerpoint/2010/main" val="2494003425"/>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5.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jpe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jpe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8" Type="http://schemas.openxmlformats.org/officeDocument/2006/relationships/hyperlink" Target="https://anubhavtrainings.com/" TargetMode="External"/><Relationship Id="rId3" Type="http://schemas.openxmlformats.org/officeDocument/2006/relationships/image" Target="../media/image18.tiff"/><Relationship Id="rId7" Type="http://schemas.openxmlformats.org/officeDocument/2006/relationships/image" Target="../media/image22.jpeg"/><Relationship Id="rId2" Type="http://schemas.openxmlformats.org/officeDocument/2006/relationships/image" Target="../media/image17.jpeg"/><Relationship Id="rId1" Type="http://schemas.openxmlformats.org/officeDocument/2006/relationships/slideLayout" Target="../slideLayouts/slideLayout16.xml"/><Relationship Id="rId6" Type="http://schemas.openxmlformats.org/officeDocument/2006/relationships/image" Target="../media/image21.tiff"/><Relationship Id="rId5" Type="http://schemas.openxmlformats.org/officeDocument/2006/relationships/image" Target="../media/image20.tiff"/><Relationship Id="rId4" Type="http://schemas.openxmlformats.org/officeDocument/2006/relationships/image" Target="../media/image19.tiff"/><Relationship Id="rId9" Type="http://schemas.openxmlformats.org/officeDocument/2006/relationships/image" Target="../media/image1.png"/></Relationships>
</file>

<file path=ppt/slides/_rels/slide14.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3.jpeg"/><Relationship Id="rId7" Type="http://schemas.openxmlformats.org/officeDocument/2006/relationships/image" Target="../media/image25.jpe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16.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4.jpe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
          <p:cNvSpPr/>
          <p:nvPr/>
        </p:nvSpPr>
        <p:spPr>
          <a:xfrm>
            <a:off x="0" y="0"/>
            <a:ext cx="9906000" cy="65532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2">
              <a:extLst>
                <a:ext uri="{BEBA8EAE-BF5A-486C-A8C5-ECC9F3942E4B}">
                  <a14:imgProps xmlns:a14="http://schemas.microsoft.com/office/drawing/2010/main">
                    <a14:imgLayer r:embed="rId3">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l" rtl="0" eaLnBrk="1" latinLnBrk="0" hangingPunct="1">
              <a:spcBef>
                <a:spcPts val="0"/>
              </a:spcBef>
              <a:spcAft>
                <a:spcPts val="0"/>
              </a:spcAft>
            </a:pPr>
            <a:endParaRPr lang="en-US" sz="1600" dirty="0">
              <a:effectLst/>
            </a:endParaRPr>
          </a:p>
        </p:txBody>
      </p:sp>
      <p:sp>
        <p:nvSpPr>
          <p:cNvPr id="3" name="TextBox 2"/>
          <p:cNvSpPr txBox="1"/>
          <p:nvPr/>
        </p:nvSpPr>
        <p:spPr>
          <a:xfrm>
            <a:off x="123864" y="1968432"/>
            <a:ext cx="5386387" cy="542456"/>
          </a:xfrm>
          <a:prstGeom prst="rect">
            <a:avLst/>
          </a:prstGeom>
          <a:noFill/>
        </p:spPr>
        <p:txBody>
          <a:bodyPr wrap="square" rtlCol="0">
            <a:spAutoFit/>
          </a:bodyPr>
          <a:lstStyle/>
          <a:p>
            <a:r>
              <a:rPr lang="en-US" sz="2925" spc="-122" dirty="0">
                <a:solidFill>
                  <a:schemeClr val="bg1"/>
                </a:solidFill>
              </a:rPr>
              <a:t>Neeraj Gupta</a:t>
            </a:r>
          </a:p>
        </p:txBody>
      </p:sp>
      <p:pic>
        <p:nvPicPr>
          <p:cNvPr id="4" name="Picture 3">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91789" y="4719469"/>
            <a:ext cx="1514212" cy="1495594"/>
          </a:xfrm>
          <a:prstGeom prst="rect">
            <a:avLst/>
          </a:prstGeom>
        </p:spPr>
      </p:pic>
      <p:sp>
        <p:nvSpPr>
          <p:cNvPr id="5" name="TextBox 4">
            <a:extLst>
              <a:ext uri="{FF2B5EF4-FFF2-40B4-BE49-F238E27FC236}">
                <a16:creationId xmlns:a16="http://schemas.microsoft.com/office/drawing/2014/main" id="{029AD5CA-C2E2-40A6-8CE6-90DA460ACF0D}"/>
              </a:ext>
            </a:extLst>
          </p:cNvPr>
          <p:cNvSpPr txBox="1"/>
          <p:nvPr/>
        </p:nvSpPr>
        <p:spPr>
          <a:xfrm>
            <a:off x="99703" y="768103"/>
            <a:ext cx="8407482" cy="1200329"/>
          </a:xfrm>
          <a:prstGeom prst="rect">
            <a:avLst/>
          </a:prstGeom>
          <a:noFill/>
        </p:spPr>
        <p:txBody>
          <a:bodyPr wrap="square" rtlCol="0">
            <a:spAutoFit/>
          </a:bodyPr>
          <a:lstStyle/>
          <a:p>
            <a:pPr lvl="0"/>
            <a:r>
              <a:rPr lang="en-US" sz="4000" b="1" dirty="0">
                <a:solidFill>
                  <a:srgbClr val="FFC000"/>
                </a:solidFill>
                <a:latin typeface="Arial" panose="020B0604020202020204" pitchFamily="34" charset="0"/>
                <a:cs typeface="Arial" panose="020B0604020202020204" pitchFamily="34" charset="0"/>
              </a:rPr>
              <a:t>SAP S/4HANA Training </a:t>
            </a:r>
          </a:p>
          <a:p>
            <a:pPr lvl="0"/>
            <a:r>
              <a:rPr lang="en-US" sz="3200" dirty="0">
                <a:solidFill>
                  <a:srgbClr val="00B0F0"/>
                </a:solidFill>
                <a:latin typeface="Arial" panose="020B0604020202020204" pitchFamily="34" charset="0"/>
                <a:cs typeface="Arial" panose="020B0604020202020204" pitchFamily="34" charset="0"/>
              </a:rPr>
              <a:t>MASTER DATA GOVERNANCE (SAP MDG)</a:t>
            </a:r>
            <a:endParaRPr lang="en-US" sz="4000" dirty="0">
              <a:solidFill>
                <a:srgbClr val="00B0F0"/>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53ED572-8ED0-A520-1D6D-CCAABE91BE1E}"/>
              </a:ext>
            </a:extLst>
          </p:cNvPr>
          <p:cNvSpPr txBox="1"/>
          <p:nvPr/>
        </p:nvSpPr>
        <p:spPr>
          <a:xfrm>
            <a:off x="127580" y="2754572"/>
            <a:ext cx="7340019" cy="1569660"/>
          </a:xfrm>
          <a:prstGeom prst="rect">
            <a:avLst/>
          </a:prstGeom>
          <a:noFill/>
        </p:spPr>
        <p:txBody>
          <a:bodyPr wrap="square">
            <a:spAutoFit/>
          </a:bodyPr>
          <a:lstStyle/>
          <a:p>
            <a:pPr marL="0" algn="l" rtl="0" eaLnBrk="1" latinLnBrk="0" hangingPunct="1">
              <a:spcBef>
                <a:spcPts val="0"/>
              </a:spcBef>
              <a:spcAft>
                <a:spcPts val="0"/>
              </a:spcAft>
            </a:pPr>
            <a:r>
              <a:rPr lang="en-US" sz="3200" b="1" kern="1200" dirty="0">
                <a:solidFill>
                  <a:srgbClr val="FFFFFF"/>
                </a:solidFill>
                <a:effectLst/>
                <a:latin typeface="Arial" panose="020B0604020202020204" pitchFamily="34" charset="0"/>
                <a:ea typeface="+mn-ea"/>
                <a:cs typeface="Arial" panose="020B0604020202020204" pitchFamily="34" charset="0"/>
              </a:rPr>
              <a:t>Session 19</a:t>
            </a:r>
            <a:endParaRPr lang="en-US" sz="3200" b="1" dirty="0">
              <a:solidFill>
                <a:srgbClr val="FFFFFF"/>
              </a:solidFill>
              <a:latin typeface="Arial" panose="020B0604020202020204" pitchFamily="34" charset="0"/>
              <a:cs typeface="Arial" panose="020B0604020202020204" pitchFamily="34" charset="0"/>
            </a:endParaRPr>
          </a:p>
          <a:p>
            <a:r>
              <a:rPr lang="en-US" sz="3200" b="1" dirty="0">
                <a:solidFill>
                  <a:srgbClr val="FFC000"/>
                </a:solidFill>
                <a:latin typeface="Arial" panose="020B0604020202020204" pitchFamily="34" charset="0"/>
                <a:cs typeface="Arial" panose="020B0604020202020204" pitchFamily="34" charset="0"/>
              </a:rPr>
              <a:t>SAP MDG – Key and Value Mapping</a:t>
            </a:r>
            <a:endParaRPr lang="id-ID" sz="3200" b="1" dirty="0">
              <a:solidFill>
                <a:srgbClr val="FFC000"/>
              </a:solidFill>
              <a:latin typeface="Arial" panose="020B0604020202020204" pitchFamily="34" charset="0"/>
              <a:cs typeface="Arial" panose="020B0604020202020204" pitchFamily="34" charset="0"/>
            </a:endParaRPr>
          </a:p>
          <a:p>
            <a:pPr marL="0" algn="l" rtl="0" eaLnBrk="1" latinLnBrk="0" hangingPunct="1">
              <a:spcBef>
                <a:spcPts val="0"/>
              </a:spcBef>
              <a:spcAft>
                <a:spcPts val="0"/>
              </a:spcAft>
            </a:pPr>
            <a:endParaRPr lang="en-US" sz="3200" b="1" dirty="0">
              <a:solidFill>
                <a:srgbClr val="FFC000"/>
              </a:solidFill>
              <a:latin typeface="Arial" panose="020B0604020202020204" pitchFamily="34" charset="0"/>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F07FC580-E2AB-4C55-8C95-D5E077A1D127}"/>
              </a:ext>
            </a:extLst>
          </p:cNvPr>
          <p:cNvSpPr txBox="1">
            <a:spLocks/>
          </p:cNvSpPr>
          <p:nvPr/>
        </p:nvSpPr>
        <p:spPr>
          <a:xfrm>
            <a:off x="212683" y="796208"/>
            <a:ext cx="9174757" cy="57775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575" b="1" dirty="0"/>
          </a:p>
        </p:txBody>
      </p:sp>
      <p:pic>
        <p:nvPicPr>
          <p:cNvPr id="4" name="Picture 3">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246801" y="700790"/>
            <a:ext cx="582318" cy="575158"/>
          </a:xfrm>
          <a:prstGeom prst="rect">
            <a:avLst/>
          </a:prstGeom>
        </p:spPr>
      </p:pic>
      <p:pic>
        <p:nvPicPr>
          <p:cNvPr id="5" name="Picture 4">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642938"/>
            <a:ext cx="9906000" cy="5572125"/>
          </a:xfrm>
          <a:prstGeom prst="rect">
            <a:avLst/>
          </a:prstGeom>
        </p:spPr>
      </p:pic>
      <p:sp>
        <p:nvSpPr>
          <p:cNvPr id="6" name="Rounded Rectangle 5">
            <a:extLst>
              <a:ext uri="{FF2B5EF4-FFF2-40B4-BE49-F238E27FC236}">
                <a16:creationId xmlns:a16="http://schemas.microsoft.com/office/drawing/2014/main" id="{2FF912B5-CB91-984A-A326-06D0A1B895C3}"/>
              </a:ext>
            </a:extLst>
          </p:cNvPr>
          <p:cNvSpPr/>
          <p:nvPr/>
        </p:nvSpPr>
        <p:spPr>
          <a:xfrm>
            <a:off x="-1962" y="640978"/>
            <a:ext cx="9906001" cy="5572125"/>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42950">
              <a:defRPr/>
            </a:pPr>
            <a:endParaRPr lang="en-US" sz="1463" dirty="0">
              <a:solidFill>
                <a:srgbClr val="000000"/>
              </a:solidFill>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FD415253-65BB-C843-B5D8-DB41A0DCD078}"/>
              </a:ext>
            </a:extLst>
          </p:cNvPr>
          <p:cNvSpPr/>
          <p:nvPr/>
        </p:nvSpPr>
        <p:spPr>
          <a:xfrm>
            <a:off x="2686895" y="3089448"/>
            <a:ext cx="4528292" cy="692497"/>
          </a:xfrm>
          <a:prstGeom prst="rect">
            <a:avLst/>
          </a:prstGeom>
        </p:spPr>
        <p:txBody>
          <a:bodyPr wrap="none">
            <a:spAutoFit/>
          </a:bodyPr>
          <a:lstStyle/>
          <a:p>
            <a:pPr algn="ctr" defTabSz="742950">
              <a:defRPr/>
            </a:pPr>
            <a:r>
              <a:rPr lang="en-IN" sz="3900" b="1" spc="81" dirty="0">
                <a:solidFill>
                  <a:srgbClr val="FFFFFF"/>
                </a:solidFill>
                <a:latin typeface="Arial" panose="020B0604020202020204" pitchFamily="34" charset="0"/>
                <a:cs typeface="Arial" panose="020B0604020202020204" pitchFamily="34" charset="0"/>
              </a:rPr>
              <a:t>End </a:t>
            </a:r>
            <a:r>
              <a:rPr lang="en-IN" sz="3900" b="1" spc="81">
                <a:solidFill>
                  <a:srgbClr val="FFFFFF"/>
                </a:solidFill>
                <a:latin typeface="Arial" panose="020B0604020202020204" pitchFamily="34" charset="0"/>
                <a:cs typeface="Arial" panose="020B0604020202020204" pitchFamily="34" charset="0"/>
              </a:rPr>
              <a:t>of Session19</a:t>
            </a:r>
            <a:endParaRPr lang="en-IN" sz="3900" b="1" spc="81" dirty="0">
              <a:solidFill>
                <a:srgbClr val="FFFFFF"/>
              </a:solidFill>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501840" y="1170203"/>
            <a:ext cx="6174599" cy="480096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94C3DB2-D47E-4B94-804B-87AF1FDEF86E}"/>
              </a:ext>
            </a:extLst>
          </p:cNvPr>
          <p:cNvSpPr txBox="1"/>
          <p:nvPr/>
        </p:nvSpPr>
        <p:spPr>
          <a:xfrm>
            <a:off x="3684732" y="1498456"/>
            <a:ext cx="4540250" cy="642484"/>
          </a:xfrm>
          <a:prstGeom prst="rect">
            <a:avLst/>
          </a:prstGeom>
          <a:noFill/>
        </p:spPr>
        <p:txBody>
          <a:bodyPr wrap="square" rtlCol="0">
            <a:spAutoFit/>
          </a:bodyPr>
          <a:lstStyle/>
          <a:p>
            <a:r>
              <a:rPr lang="en-US" sz="3575" b="1" dirty="0"/>
              <a:t>Questions</a:t>
            </a:r>
          </a:p>
        </p:txBody>
      </p:sp>
      <p:pic>
        <p:nvPicPr>
          <p:cNvPr id="5" name="Picture 4">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46801" y="690023"/>
            <a:ext cx="582318" cy="57515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246" b="2246"/>
          <a:stretch/>
        </p:blipFill>
        <p:spPr bwMode="auto">
          <a:xfrm>
            <a:off x="0" y="642938"/>
            <a:ext cx="9906000" cy="55721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552552" y="3536672"/>
            <a:ext cx="5386387" cy="542456"/>
          </a:xfrm>
          <a:prstGeom prst="rect">
            <a:avLst/>
          </a:prstGeom>
          <a:noFill/>
        </p:spPr>
        <p:txBody>
          <a:bodyPr wrap="square" rtlCol="0">
            <a:spAutoFit/>
          </a:bodyPr>
          <a:lstStyle/>
          <a:p>
            <a:pPr defTabSz="742950">
              <a:defRPr/>
            </a:pPr>
            <a:r>
              <a:rPr lang="en-US" sz="2925" spc="-122" dirty="0">
                <a:solidFill>
                  <a:prstClr val="white"/>
                </a:solidFill>
                <a:latin typeface="Calibri" panose="020F0502020204030204"/>
              </a:rPr>
              <a:t>Neeraj </a:t>
            </a:r>
            <a:r>
              <a:rPr lang="en-US" sz="2925" spc="-122" dirty="0" err="1">
                <a:solidFill>
                  <a:prstClr val="white"/>
                </a:solidFill>
                <a:latin typeface="Calibri" panose="020F0502020204030204"/>
              </a:rPr>
              <a:t>gupta</a:t>
            </a:r>
            <a:endParaRPr lang="en-US" sz="2925" spc="-122" dirty="0">
              <a:solidFill>
                <a:prstClr val="white"/>
              </a:solidFill>
              <a:latin typeface="Calibri" panose="020F0502020204030204"/>
            </a:endParaRPr>
          </a:p>
        </p:txBody>
      </p:sp>
      <p:pic>
        <p:nvPicPr>
          <p:cNvPr id="5" name="Picture 4">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796" y="642938"/>
            <a:ext cx="1606730" cy="158697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ight Triangle 2">
            <a:extLst>
              <a:ext uri="{FF2B5EF4-FFF2-40B4-BE49-F238E27FC236}">
                <a16:creationId xmlns:a16="http://schemas.microsoft.com/office/drawing/2014/main" id="{EAF14BF4-9A45-8B4E-AA65-A815CC72E5A3}"/>
              </a:ext>
            </a:extLst>
          </p:cNvPr>
          <p:cNvSpPr/>
          <p:nvPr/>
        </p:nvSpPr>
        <p:spPr>
          <a:xfrm flipH="1">
            <a:off x="2462101" y="2543508"/>
            <a:ext cx="7443896" cy="3671555"/>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42950">
              <a:defRPr/>
            </a:pPr>
            <a:endParaRPr lang="en-US" sz="1463">
              <a:solidFill>
                <a:srgbClr val="FFFFFF"/>
              </a:solidFill>
              <a:latin typeface="Arial" panose="020B0604020202020204"/>
            </a:endParaRPr>
          </a:p>
        </p:txBody>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1290" y="642937"/>
            <a:ext cx="9903421" cy="3963324"/>
          </a:xfrm>
          <a:prstGeom prst="rect">
            <a:avLst/>
          </a:prstGeom>
        </p:spPr>
      </p:pic>
      <p:sp>
        <p:nvSpPr>
          <p:cNvPr id="5" name="Rectangle 4">
            <a:extLst>
              <a:ext uri="{FF2B5EF4-FFF2-40B4-BE49-F238E27FC236}">
                <a16:creationId xmlns:a16="http://schemas.microsoft.com/office/drawing/2014/main" id="{7D8E97E7-E23C-4E4A-A0AF-1C43E32D5148}"/>
              </a:ext>
            </a:extLst>
          </p:cNvPr>
          <p:cNvSpPr/>
          <p:nvPr/>
        </p:nvSpPr>
        <p:spPr>
          <a:xfrm>
            <a:off x="2580" y="634577"/>
            <a:ext cx="9902131" cy="3971684"/>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42801">
              <a:defRPr/>
            </a:pPr>
            <a:endParaRPr lang="en-US" sz="1463">
              <a:solidFill>
                <a:srgbClr val="FFFFFF"/>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F6FFC3F4-1A5C-6446-9CE3-98CE002CFF5F}"/>
              </a:ext>
            </a:extLst>
          </p:cNvPr>
          <p:cNvSpPr/>
          <p:nvPr/>
        </p:nvSpPr>
        <p:spPr>
          <a:xfrm>
            <a:off x="284911" y="5511987"/>
            <a:ext cx="2954351" cy="542584"/>
          </a:xfrm>
          <a:prstGeom prst="rect">
            <a:avLst/>
          </a:prstGeom>
        </p:spPr>
        <p:txBody>
          <a:bodyPr wrap="square">
            <a:spAutoFit/>
          </a:bodyPr>
          <a:lstStyle/>
          <a:p>
            <a:pPr defTabSz="742801">
              <a:defRPr/>
            </a:pPr>
            <a:r>
              <a:rPr lang="en-US" sz="1463" b="1" dirty="0">
                <a:solidFill>
                  <a:srgbClr val="44546A"/>
                </a:solidFill>
                <a:latin typeface="Arial" panose="020B0604020202020204" pitchFamily="34" charset="0"/>
                <a:cs typeface="Arial" panose="020B0604020202020204" pitchFamily="34" charset="0"/>
              </a:rPr>
              <a:t>Contact us today!</a:t>
            </a:r>
          </a:p>
          <a:p>
            <a:pPr defTabSz="742801">
              <a:defRPr/>
            </a:pPr>
            <a:r>
              <a:rPr lang="en-US" sz="1463" dirty="0">
                <a:solidFill>
                  <a:srgbClr val="44546A"/>
                </a:solidFill>
                <a:latin typeface="Arial" panose="020B0604020202020204"/>
              </a:rPr>
              <a:t>https://anubhavtrainings.com/</a:t>
            </a:r>
          </a:p>
        </p:txBody>
      </p:sp>
      <p:sp>
        <p:nvSpPr>
          <p:cNvPr id="7" name="Rectangle 6">
            <a:extLst>
              <a:ext uri="{FF2B5EF4-FFF2-40B4-BE49-F238E27FC236}">
                <a16:creationId xmlns:a16="http://schemas.microsoft.com/office/drawing/2014/main" id="{7A91E6F4-0EB3-3446-B962-79A0A253F3F7}"/>
              </a:ext>
            </a:extLst>
          </p:cNvPr>
          <p:cNvSpPr/>
          <p:nvPr/>
        </p:nvSpPr>
        <p:spPr>
          <a:xfrm>
            <a:off x="6646534" y="3020231"/>
            <a:ext cx="2624605" cy="242374"/>
          </a:xfrm>
          <a:prstGeom prst="rect">
            <a:avLst/>
          </a:prstGeom>
        </p:spPr>
        <p:txBody>
          <a:bodyPr wrap="square">
            <a:spAutoFit/>
          </a:bodyPr>
          <a:lstStyle/>
          <a:p>
            <a:pPr algn="ctr" defTabSz="742950">
              <a:defRPr/>
            </a:pPr>
            <a:r>
              <a:rPr lang="en-IN" sz="975" spc="41" dirty="0">
                <a:solidFill>
                  <a:srgbClr val="FFFFFF">
                    <a:lumMod val="95000"/>
                  </a:srgbClr>
                </a:solidFill>
                <a:latin typeface="Arial" panose="020B0604020202020204" pitchFamily="34" charset="0"/>
                <a:cs typeface="Arial" panose="020B0604020202020204" pitchFamily="34" charset="0"/>
              </a:rPr>
              <a:t>We build the workforce of the future.</a:t>
            </a:r>
            <a:endParaRPr lang="en-US" sz="975" spc="41" dirty="0">
              <a:solidFill>
                <a:srgbClr val="FFFFFF">
                  <a:lumMod val="95000"/>
                </a:srgbClr>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89EED0AA-D6A0-854A-9888-8400B6D1FE48}"/>
              </a:ext>
            </a:extLst>
          </p:cNvPr>
          <p:cNvSpPr/>
          <p:nvPr/>
        </p:nvSpPr>
        <p:spPr>
          <a:xfrm>
            <a:off x="992871" y="3172879"/>
            <a:ext cx="1464057" cy="542456"/>
          </a:xfrm>
          <a:prstGeom prst="rect">
            <a:avLst/>
          </a:prstGeom>
        </p:spPr>
        <p:txBody>
          <a:bodyPr wrap="square">
            <a:spAutoFit/>
          </a:bodyPr>
          <a:lstStyle/>
          <a:p>
            <a:pPr algn="ctr" defTabSz="742950">
              <a:defRPr/>
            </a:pPr>
            <a:r>
              <a:rPr lang="en-US" sz="1950" dirty="0">
                <a:solidFill>
                  <a:srgbClr val="FFFFFF"/>
                </a:solidFill>
                <a:latin typeface="Arial" panose="020B0604020202020204"/>
              </a:rPr>
              <a:t>250+ </a:t>
            </a:r>
          </a:p>
          <a:p>
            <a:pPr algn="ctr" defTabSz="742950">
              <a:defRPr/>
            </a:pPr>
            <a:r>
              <a:rPr lang="en-US" sz="975" dirty="0">
                <a:solidFill>
                  <a:srgbClr val="FFFFFF"/>
                </a:solidFill>
                <a:latin typeface="Arial" panose="020B0604020202020204"/>
              </a:rPr>
              <a:t>Corporate Clients</a:t>
            </a:r>
          </a:p>
        </p:txBody>
      </p:sp>
      <p:sp>
        <p:nvSpPr>
          <p:cNvPr id="9" name="Rectangle 8">
            <a:extLst>
              <a:ext uri="{FF2B5EF4-FFF2-40B4-BE49-F238E27FC236}">
                <a16:creationId xmlns:a16="http://schemas.microsoft.com/office/drawing/2014/main" id="{DFBD6F02-53D0-BF4D-BF2A-4BD3E0AC1D30}"/>
              </a:ext>
            </a:extLst>
          </p:cNvPr>
          <p:cNvSpPr/>
          <p:nvPr/>
        </p:nvSpPr>
        <p:spPr>
          <a:xfrm>
            <a:off x="2296027" y="3172879"/>
            <a:ext cx="1464057" cy="542456"/>
          </a:xfrm>
          <a:prstGeom prst="rect">
            <a:avLst/>
          </a:prstGeom>
        </p:spPr>
        <p:txBody>
          <a:bodyPr wrap="square">
            <a:spAutoFit/>
          </a:bodyPr>
          <a:lstStyle/>
          <a:p>
            <a:pPr algn="ctr" defTabSz="742950">
              <a:defRPr/>
            </a:pPr>
            <a:r>
              <a:rPr lang="en-US" sz="1950" dirty="0">
                <a:solidFill>
                  <a:srgbClr val="FFFFFF"/>
                </a:solidFill>
                <a:latin typeface="Arial" panose="020B0604020202020204"/>
              </a:rPr>
              <a:t>30,000+</a:t>
            </a:r>
          </a:p>
          <a:p>
            <a:pPr algn="ctr" defTabSz="742950">
              <a:defRPr/>
            </a:pPr>
            <a:r>
              <a:rPr lang="en-US" sz="975" dirty="0">
                <a:solidFill>
                  <a:srgbClr val="FFFFFF"/>
                </a:solidFill>
                <a:latin typeface="Arial" panose="020B0604020202020204"/>
              </a:rPr>
              <a:t>Learners Trained</a:t>
            </a:r>
          </a:p>
        </p:txBody>
      </p:sp>
      <p:sp>
        <p:nvSpPr>
          <p:cNvPr id="10" name="Rectangle 9">
            <a:extLst>
              <a:ext uri="{FF2B5EF4-FFF2-40B4-BE49-F238E27FC236}">
                <a16:creationId xmlns:a16="http://schemas.microsoft.com/office/drawing/2014/main" id="{B3EFFD71-D9A6-F843-8D97-4553654A0BAE}"/>
              </a:ext>
            </a:extLst>
          </p:cNvPr>
          <p:cNvSpPr/>
          <p:nvPr/>
        </p:nvSpPr>
        <p:spPr>
          <a:xfrm>
            <a:off x="3653488" y="3170961"/>
            <a:ext cx="1464057" cy="542456"/>
          </a:xfrm>
          <a:prstGeom prst="rect">
            <a:avLst/>
          </a:prstGeom>
        </p:spPr>
        <p:txBody>
          <a:bodyPr wrap="square">
            <a:spAutoFit/>
          </a:bodyPr>
          <a:lstStyle/>
          <a:p>
            <a:pPr algn="ctr" defTabSz="742950">
              <a:defRPr/>
            </a:pPr>
            <a:r>
              <a:rPr lang="en-US" sz="1950" dirty="0">
                <a:solidFill>
                  <a:srgbClr val="FFFFFF"/>
                </a:solidFill>
                <a:latin typeface="Arial" panose="020B0604020202020204"/>
              </a:rPr>
              <a:t>25000+ </a:t>
            </a:r>
          </a:p>
          <a:p>
            <a:pPr algn="ctr" defTabSz="742950">
              <a:defRPr/>
            </a:pPr>
            <a:r>
              <a:rPr lang="en-US" sz="975" dirty="0">
                <a:solidFill>
                  <a:srgbClr val="FFFFFF"/>
                </a:solidFill>
                <a:latin typeface="Arial" panose="020B0604020202020204"/>
              </a:rPr>
              <a:t>Learners Placed</a:t>
            </a:r>
          </a:p>
        </p:txBody>
      </p:sp>
      <p:pic>
        <p:nvPicPr>
          <p:cNvPr id="11" name="Picture 10">
            <a:extLst>
              <a:ext uri="{FF2B5EF4-FFF2-40B4-BE49-F238E27FC236}">
                <a16:creationId xmlns:a16="http://schemas.microsoft.com/office/drawing/2014/main" id="{6BBB1580-5754-8F41-9AD0-21D8AE6FD293}"/>
              </a:ext>
            </a:extLst>
          </p:cNvPr>
          <p:cNvPicPr>
            <a:picLocks noChangeAspect="1"/>
          </p:cNvPicPr>
          <p:nvPr/>
        </p:nvPicPr>
        <p:blipFill>
          <a:blip r:embed="rId3" cstate="email">
            <a:lum bright="70000" contrast="-70000"/>
            <a:extLst>
              <a:ext uri="{28A0092B-C50C-407E-A947-70E740481C1C}">
                <a14:useLocalDpi xmlns:a14="http://schemas.microsoft.com/office/drawing/2010/main"/>
              </a:ext>
            </a:extLst>
          </a:blip>
          <a:stretch>
            <a:fillRect/>
          </a:stretch>
        </p:blipFill>
        <p:spPr>
          <a:xfrm>
            <a:off x="1449168" y="2495065"/>
            <a:ext cx="520184" cy="520184"/>
          </a:xfrm>
          <a:prstGeom prst="rect">
            <a:avLst/>
          </a:prstGeom>
        </p:spPr>
      </p:pic>
      <p:pic>
        <p:nvPicPr>
          <p:cNvPr id="12" name="Picture 11">
            <a:extLst>
              <a:ext uri="{FF2B5EF4-FFF2-40B4-BE49-F238E27FC236}">
                <a16:creationId xmlns:a16="http://schemas.microsoft.com/office/drawing/2014/main" id="{465C330F-D3B3-C54E-A760-411AF08F9062}"/>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2767714" y="2489314"/>
            <a:ext cx="546084" cy="546084"/>
          </a:xfrm>
          <a:prstGeom prst="rect">
            <a:avLst/>
          </a:prstGeom>
        </p:spPr>
      </p:pic>
      <p:sp>
        <p:nvSpPr>
          <p:cNvPr id="13" name="Rectangle 12"/>
          <p:cNvSpPr/>
          <p:nvPr/>
        </p:nvSpPr>
        <p:spPr>
          <a:xfrm>
            <a:off x="514057" y="1204797"/>
            <a:ext cx="5340295" cy="842538"/>
          </a:xfrm>
          <a:prstGeom prst="rect">
            <a:avLst/>
          </a:prstGeom>
        </p:spPr>
        <p:txBody>
          <a:bodyPr wrap="square">
            <a:spAutoFit/>
          </a:bodyPr>
          <a:lstStyle/>
          <a:p>
            <a:pPr algn="ctr" defTabSz="742950">
              <a:defRPr/>
            </a:pPr>
            <a:r>
              <a:rPr lang="en-US" sz="1625" b="1" dirty="0">
                <a:solidFill>
                  <a:srgbClr val="FFFFFF"/>
                </a:solidFill>
                <a:latin typeface="Arial" panose="020B0604020202020204" pitchFamily="34" charset="0"/>
                <a:cs typeface="Arial" panose="020B0604020202020204" pitchFamily="34" charset="0"/>
              </a:rPr>
              <a:t>We’re committed to empower you to be</a:t>
            </a:r>
          </a:p>
          <a:p>
            <a:pPr algn="ctr" defTabSz="742950">
              <a:defRPr/>
            </a:pPr>
            <a:r>
              <a:rPr lang="en-US" sz="1625" b="1" dirty="0">
                <a:solidFill>
                  <a:srgbClr val="FFFFFF"/>
                </a:solidFill>
                <a:latin typeface="Arial" panose="020B0604020202020204" pitchFamily="34" charset="0"/>
                <a:cs typeface="Arial" panose="020B0604020202020204" pitchFamily="34" charset="0"/>
              </a:rPr>
              <a:t>Most Desirable Resource</a:t>
            </a:r>
          </a:p>
          <a:p>
            <a:pPr algn="ctr" defTabSz="742950">
              <a:defRPr/>
            </a:pPr>
            <a:r>
              <a:rPr lang="en-US" sz="1625" b="1" dirty="0">
                <a:solidFill>
                  <a:srgbClr val="FFFFFF"/>
                </a:solidFill>
                <a:latin typeface="Arial" panose="020B0604020202020204" pitchFamily="34" charset="0"/>
                <a:cs typeface="Arial" panose="020B0604020202020204" pitchFamily="34" charset="0"/>
              </a:rPr>
              <a:t>through powerful training solutions.</a:t>
            </a:r>
          </a:p>
        </p:txBody>
      </p:sp>
      <p:sp>
        <p:nvSpPr>
          <p:cNvPr id="14" name="Rectangle 13">
            <a:extLst>
              <a:ext uri="{FF2B5EF4-FFF2-40B4-BE49-F238E27FC236}">
                <a16:creationId xmlns:a16="http://schemas.microsoft.com/office/drawing/2014/main" id="{29B88429-5E3E-E649-B2EC-6D73DF20380B}"/>
              </a:ext>
            </a:extLst>
          </p:cNvPr>
          <p:cNvSpPr/>
          <p:nvPr/>
        </p:nvSpPr>
        <p:spPr>
          <a:xfrm>
            <a:off x="284912" y="4704550"/>
            <a:ext cx="3170028" cy="742511"/>
          </a:xfrm>
          <a:prstGeom prst="rect">
            <a:avLst/>
          </a:prstGeom>
        </p:spPr>
        <p:txBody>
          <a:bodyPr wrap="square">
            <a:spAutoFit/>
          </a:bodyPr>
          <a:lstStyle/>
          <a:p>
            <a:pPr defTabSz="742950">
              <a:defRPr/>
            </a:pPr>
            <a:r>
              <a:rPr lang="en-US" sz="1625" b="1" spc="81" dirty="0">
                <a:solidFill>
                  <a:srgbClr val="F97700"/>
                </a:solidFill>
                <a:latin typeface="Arial" panose="020B0604020202020204"/>
              </a:rPr>
              <a:t>FREE WEBINARS </a:t>
            </a:r>
          </a:p>
          <a:p>
            <a:pPr defTabSz="742950">
              <a:defRPr/>
            </a:pPr>
            <a:r>
              <a:rPr lang="en-US" sz="1300" i="1" dirty="0">
                <a:solidFill>
                  <a:srgbClr val="F97700"/>
                </a:solidFill>
                <a:latin typeface="Arial" panose="020B0604020202020204"/>
              </a:rPr>
              <a:t>Sign up for free webinars with industry experts every fortnight!</a:t>
            </a:r>
          </a:p>
        </p:txBody>
      </p:sp>
      <p:pic>
        <p:nvPicPr>
          <p:cNvPr id="15" name="Picture 14">
            <a:extLst>
              <a:ext uri="{FF2B5EF4-FFF2-40B4-BE49-F238E27FC236}">
                <a16:creationId xmlns:a16="http://schemas.microsoft.com/office/drawing/2014/main" id="{A2992D5F-5E6B-654B-9458-11A35BA426B5}"/>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4024102" y="2425864"/>
            <a:ext cx="692321" cy="692321"/>
          </a:xfrm>
          <a:prstGeom prst="rect">
            <a:avLst/>
          </a:prstGeom>
        </p:spPr>
      </p:pic>
      <p:grpSp>
        <p:nvGrpSpPr>
          <p:cNvPr id="16" name="Group 13">
            <a:extLst>
              <a:ext uri="{FF2B5EF4-FFF2-40B4-BE49-F238E27FC236}">
                <a16:creationId xmlns:a16="http://schemas.microsoft.com/office/drawing/2014/main" id="{C4CE162D-F9BF-9140-A233-D39001B36CFD}"/>
              </a:ext>
            </a:extLst>
          </p:cNvPr>
          <p:cNvGrpSpPr/>
          <p:nvPr/>
        </p:nvGrpSpPr>
        <p:grpSpPr>
          <a:xfrm>
            <a:off x="5296928" y="3380336"/>
            <a:ext cx="4560275" cy="2747665"/>
            <a:chOff x="4482563" y="4980191"/>
            <a:chExt cx="3128574" cy="1841396"/>
          </a:xfrm>
        </p:grpSpPr>
        <p:pic>
          <p:nvPicPr>
            <p:cNvPr id="17" name="Picture 16">
              <a:extLst>
                <a:ext uri="{FF2B5EF4-FFF2-40B4-BE49-F238E27FC236}">
                  <a16:creationId xmlns:a16="http://schemas.microsoft.com/office/drawing/2014/main" id="{62C3C8DA-341B-5A4B-82D2-EE674B9C2DAF}"/>
                </a:ext>
              </a:extLst>
            </p:cNvPr>
            <p:cNvPicPr>
              <a:picLocks noChangeAspect="1"/>
            </p:cNvPicPr>
            <p:nvPr/>
          </p:nvPicPr>
          <p:blipFill>
            <a:blip r:embed="rId6"/>
            <a:stretch>
              <a:fillRect/>
            </a:stretch>
          </p:blipFill>
          <p:spPr>
            <a:xfrm>
              <a:off x="4482563" y="4980191"/>
              <a:ext cx="3128574" cy="1841396"/>
            </a:xfrm>
            <a:prstGeom prst="rect">
              <a:avLst/>
            </a:prstGeom>
          </p:spPr>
        </p:pic>
        <p:pic>
          <p:nvPicPr>
            <p:cNvPr id="18" name="Picture 17">
              <a:extLst>
                <a:ext uri="{FF2B5EF4-FFF2-40B4-BE49-F238E27FC236}">
                  <a16:creationId xmlns:a16="http://schemas.microsoft.com/office/drawing/2014/main" id="{3F68CD41-8EF3-B443-924E-319DE8B16892}"/>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19" name="Rectangle 18">
            <a:extLst>
              <a:ext uri="{FF2B5EF4-FFF2-40B4-BE49-F238E27FC236}">
                <a16:creationId xmlns:a16="http://schemas.microsoft.com/office/drawing/2014/main" id="{34C82462-A6A9-9F40-B874-C2786492A285}"/>
              </a:ext>
            </a:extLst>
          </p:cNvPr>
          <p:cNvSpPr/>
          <p:nvPr/>
        </p:nvSpPr>
        <p:spPr>
          <a:xfrm>
            <a:off x="3651163" y="5172879"/>
            <a:ext cx="1784906" cy="44483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42950">
              <a:defRPr/>
            </a:pPr>
            <a:endParaRPr lang="en-US" sz="1463">
              <a:solidFill>
                <a:srgbClr val="FFFFFF"/>
              </a:solidFill>
              <a:latin typeface="Arial" panose="020B0604020202020204"/>
            </a:endParaRPr>
          </a:p>
        </p:txBody>
      </p:sp>
      <p:sp>
        <p:nvSpPr>
          <p:cNvPr id="20" name="Rectangle 19">
            <a:hlinkClick r:id="rId8"/>
            <a:extLst>
              <a:ext uri="{FF2B5EF4-FFF2-40B4-BE49-F238E27FC236}">
                <a16:creationId xmlns:a16="http://schemas.microsoft.com/office/drawing/2014/main" id="{B7D41E04-1B35-BD4F-8B37-C6CC88C6B995}"/>
              </a:ext>
            </a:extLst>
          </p:cNvPr>
          <p:cNvSpPr/>
          <p:nvPr/>
        </p:nvSpPr>
        <p:spPr>
          <a:xfrm>
            <a:off x="3575715" y="5104269"/>
            <a:ext cx="1784906" cy="444839"/>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42950">
              <a:defRPr/>
            </a:pPr>
            <a:endParaRPr lang="en-US" sz="1463">
              <a:solidFill>
                <a:srgbClr val="FFFFFF"/>
              </a:solidFill>
              <a:latin typeface="Arial" panose="020B0604020202020204"/>
            </a:endParaRPr>
          </a:p>
        </p:txBody>
      </p:sp>
      <p:sp>
        <p:nvSpPr>
          <p:cNvPr id="21" name="Rectangle 20">
            <a:extLst>
              <a:ext uri="{FF2B5EF4-FFF2-40B4-BE49-F238E27FC236}">
                <a16:creationId xmlns:a16="http://schemas.microsoft.com/office/drawing/2014/main" id="{6AA9D7C5-0368-6645-B73F-D51BF9C01567}"/>
              </a:ext>
            </a:extLst>
          </p:cNvPr>
          <p:cNvSpPr/>
          <p:nvPr/>
        </p:nvSpPr>
        <p:spPr>
          <a:xfrm>
            <a:off x="3903430" y="5185513"/>
            <a:ext cx="1228221" cy="317459"/>
          </a:xfrm>
          <a:prstGeom prst="rect">
            <a:avLst/>
          </a:prstGeom>
        </p:spPr>
        <p:txBody>
          <a:bodyPr wrap="none">
            <a:spAutoFit/>
          </a:bodyPr>
          <a:lstStyle/>
          <a:p>
            <a:pPr defTabSz="742950">
              <a:defRPr/>
            </a:pPr>
            <a:r>
              <a:rPr lang="en-US" sz="1463" b="1" dirty="0">
                <a:solidFill>
                  <a:srgbClr val="44546A"/>
                </a:solidFill>
                <a:latin typeface="Arial" panose="020B0604020202020204"/>
              </a:rPr>
              <a:t>Enroll Now!</a:t>
            </a:r>
            <a:endParaRPr lang="en-US" sz="1463" b="1" dirty="0">
              <a:solidFill>
                <a:srgbClr val="000000"/>
              </a:solidFill>
              <a:latin typeface="Arial" panose="020B0604020202020204"/>
            </a:endParaRPr>
          </a:p>
        </p:txBody>
      </p:sp>
      <p:pic>
        <p:nvPicPr>
          <p:cNvPr id="22" name="Picture 21">
            <a:extLst>
              <a:ext uri="{FF2B5EF4-FFF2-40B4-BE49-F238E27FC236}">
                <a16:creationId xmlns:a16="http://schemas.microsoft.com/office/drawing/2014/main" id="{50EE5CC4-6884-48A9-8EE9-C0C15B8FD14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029682" y="1050162"/>
            <a:ext cx="1589803" cy="157025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8A4613-6F8A-40A2-B2DE-12F49D2C9098}"/>
              </a:ext>
            </a:extLst>
          </p:cNvPr>
          <p:cNvSpPr txBox="1"/>
          <p:nvPr/>
        </p:nvSpPr>
        <p:spPr>
          <a:xfrm>
            <a:off x="156210" y="109772"/>
            <a:ext cx="9313140" cy="542456"/>
          </a:xfrm>
          <a:prstGeom prst="rect">
            <a:avLst/>
          </a:prstGeom>
          <a:noFill/>
        </p:spPr>
        <p:txBody>
          <a:bodyPr wrap="square">
            <a:spAutoFit/>
          </a:bodyPr>
          <a:lstStyle/>
          <a:p>
            <a:r>
              <a:rPr lang="en-US" sz="2925" dirty="0">
                <a:latin typeface="Cooper Black" panose="0208090404030B020404" pitchFamily="18" charset="0"/>
              </a:rPr>
              <a:t>More from AnubhavTrainings.com</a:t>
            </a:r>
          </a:p>
        </p:txBody>
      </p:sp>
      <p:pic>
        <p:nvPicPr>
          <p:cNvPr id="4" name="Picture 3">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1776" y="1314583"/>
            <a:ext cx="4653344" cy="2805361"/>
          </a:xfrm>
          <a:prstGeom prst="rect">
            <a:avLst/>
          </a:prstGeom>
          <a:scene3d>
            <a:camera prst="perspectiveLeft"/>
            <a:lightRig rig="threePt" dir="t"/>
          </a:scene3d>
        </p:spPr>
      </p:pic>
      <p:pic>
        <p:nvPicPr>
          <p:cNvPr id="5" name="Picture 4">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600" y="1045720"/>
            <a:ext cx="5486306" cy="3074224"/>
          </a:xfrm>
          <a:prstGeom prst="rect">
            <a:avLst/>
          </a:prstGeom>
          <a:scene3d>
            <a:camera prst="perspectiveLeft"/>
            <a:lightRig rig="threePt" dir="t"/>
          </a:scene3d>
        </p:spPr>
      </p:pic>
      <p:pic>
        <p:nvPicPr>
          <p:cNvPr id="6" name="Picture 5">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1776" y="3188264"/>
            <a:ext cx="4653344" cy="2875967"/>
          </a:xfrm>
          <a:prstGeom prst="rect">
            <a:avLst/>
          </a:prstGeom>
          <a:scene3d>
            <a:camera prst="perspectiveLeft"/>
            <a:lightRig rig="threePt" dir="t"/>
          </a:scene3d>
        </p:spPr>
      </p:pic>
      <p:pic>
        <p:nvPicPr>
          <p:cNvPr id="7" name="Picture 6">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56210" y="3356794"/>
            <a:ext cx="4874133" cy="2685094"/>
          </a:xfrm>
          <a:prstGeom prst="rect">
            <a:avLst/>
          </a:prstGeom>
          <a:scene3d>
            <a:camera prst="perspectiveLeft"/>
            <a:lightRig rig="threePt" dir="t"/>
          </a:scene3d>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82BEC72D-90DB-4118-BAE4-DE76AD801B5C}"/>
              </a:ext>
            </a:extLst>
          </p:cNvPr>
          <p:cNvSpPr txBox="1">
            <a:spLocks noGrp="1"/>
          </p:cNvSpPr>
          <p:nvPr>
            <p:ph type="title" idx="4294967295"/>
          </p:nvPr>
        </p:nvSpPr>
        <p:spPr>
          <a:xfrm>
            <a:off x="0" y="738580"/>
            <a:ext cx="9532057" cy="310502"/>
          </a:xfrm>
          <a:prstGeom prst="rect">
            <a:avLst/>
          </a:prstGeom>
        </p:spPr>
        <p:txBody>
          <a:bodyPr vert="horz" wrap="square" lIns="0" tIns="10319" rIns="0" bIns="0" rtlCol="0">
            <a:spAutoFit/>
          </a:bodyPr>
          <a:lstStyle/>
          <a:p>
            <a:pPr marL="10319">
              <a:spcBef>
                <a:spcPts val="81"/>
              </a:spcBef>
            </a:pPr>
            <a:r>
              <a:rPr lang="en-US" sz="1950" dirty="0">
                <a:latin typeface="Arial"/>
                <a:cs typeface="Arial"/>
              </a:rPr>
              <a:t>Key mapping</a:t>
            </a:r>
            <a:endParaRPr sz="1950" dirty="0"/>
          </a:p>
        </p:txBody>
      </p:sp>
      <p:sp>
        <p:nvSpPr>
          <p:cNvPr id="10" name="TextBox 9">
            <a:extLst>
              <a:ext uri="{FF2B5EF4-FFF2-40B4-BE49-F238E27FC236}">
                <a16:creationId xmlns:a16="http://schemas.microsoft.com/office/drawing/2014/main" id="{21D664DB-5812-4E15-B5A6-8B371B1C5D88}"/>
              </a:ext>
            </a:extLst>
          </p:cNvPr>
          <p:cNvSpPr txBox="1"/>
          <p:nvPr/>
        </p:nvSpPr>
        <p:spPr>
          <a:xfrm>
            <a:off x="609600" y="260650"/>
            <a:ext cx="81534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SAP MDG – </a:t>
            </a:r>
            <a:r>
              <a:rPr lang="en-US" sz="1800" b="1" dirty="0">
                <a:latin typeface="Arial" panose="020B0604020202020204" pitchFamily="34" charset="0"/>
                <a:cs typeface="Arial" panose="020B0604020202020204" pitchFamily="34" charset="0"/>
              </a:rPr>
              <a:t>Key and Value Mapping</a:t>
            </a:r>
            <a:endParaRPr lang="en-US" altLang="en-US" b="1" dirty="0"/>
          </a:p>
        </p:txBody>
      </p:sp>
      <p:pic>
        <p:nvPicPr>
          <p:cNvPr id="4" name="Picture 3">
            <a:extLst>
              <a:ext uri="{FF2B5EF4-FFF2-40B4-BE49-F238E27FC236}">
                <a16:creationId xmlns:a16="http://schemas.microsoft.com/office/drawing/2014/main" id="{E91F26CE-5D95-402C-9C6F-7EC316F7AC4B}"/>
              </a:ext>
            </a:extLst>
          </p:cNvPr>
          <p:cNvPicPr>
            <a:picLocks noChangeAspect="1"/>
          </p:cNvPicPr>
          <p:nvPr/>
        </p:nvPicPr>
        <p:blipFill>
          <a:blip r:embed="rId3"/>
          <a:stretch>
            <a:fillRect/>
          </a:stretch>
        </p:blipFill>
        <p:spPr>
          <a:xfrm>
            <a:off x="2743200" y="1155441"/>
            <a:ext cx="5257800" cy="5454836"/>
          </a:xfrm>
          <a:prstGeom prst="rect">
            <a:avLst/>
          </a:prstGeom>
        </p:spPr>
      </p:pic>
      <p:sp>
        <p:nvSpPr>
          <p:cNvPr id="2" name="Oval 1">
            <a:extLst>
              <a:ext uri="{FF2B5EF4-FFF2-40B4-BE49-F238E27FC236}">
                <a16:creationId xmlns:a16="http://schemas.microsoft.com/office/drawing/2014/main" id="{6226673A-3DE9-8482-B5A7-E304DFCAC8F4}"/>
              </a:ext>
            </a:extLst>
          </p:cNvPr>
          <p:cNvSpPr/>
          <p:nvPr/>
        </p:nvSpPr>
        <p:spPr>
          <a:xfrm>
            <a:off x="145343" y="262890"/>
            <a:ext cx="464257" cy="369331"/>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t>19</a:t>
            </a:r>
          </a:p>
        </p:txBody>
      </p:sp>
    </p:spTree>
    <p:extLst>
      <p:ext uri="{BB962C8B-B14F-4D97-AF65-F5344CB8AC3E}">
        <p14:creationId xmlns:p14="http://schemas.microsoft.com/office/powerpoint/2010/main" val="1925145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82BEC72D-90DB-4118-BAE4-DE76AD801B5C}"/>
              </a:ext>
            </a:extLst>
          </p:cNvPr>
          <p:cNvSpPr txBox="1">
            <a:spLocks noGrp="1"/>
          </p:cNvSpPr>
          <p:nvPr>
            <p:ph type="title" idx="4294967295"/>
          </p:nvPr>
        </p:nvSpPr>
        <p:spPr>
          <a:xfrm>
            <a:off x="0" y="738580"/>
            <a:ext cx="9532057" cy="310502"/>
          </a:xfrm>
          <a:prstGeom prst="rect">
            <a:avLst/>
          </a:prstGeom>
        </p:spPr>
        <p:txBody>
          <a:bodyPr vert="horz" wrap="square" lIns="0" tIns="10319" rIns="0" bIns="0" rtlCol="0">
            <a:spAutoFit/>
          </a:bodyPr>
          <a:lstStyle/>
          <a:p>
            <a:pPr marL="10319">
              <a:spcBef>
                <a:spcPts val="81"/>
              </a:spcBef>
            </a:pPr>
            <a:r>
              <a:rPr lang="en-US" sz="1950" b="1" dirty="0">
                <a:latin typeface="Arial"/>
                <a:cs typeface="Arial"/>
              </a:rPr>
              <a:t>Key mapping</a:t>
            </a:r>
            <a:endParaRPr sz="1950" b="1" dirty="0"/>
          </a:p>
        </p:txBody>
      </p:sp>
      <p:sp>
        <p:nvSpPr>
          <p:cNvPr id="10" name="TextBox 9">
            <a:extLst>
              <a:ext uri="{FF2B5EF4-FFF2-40B4-BE49-F238E27FC236}">
                <a16:creationId xmlns:a16="http://schemas.microsoft.com/office/drawing/2014/main" id="{21D664DB-5812-4E15-B5A6-8B371B1C5D88}"/>
              </a:ext>
            </a:extLst>
          </p:cNvPr>
          <p:cNvSpPr txBox="1"/>
          <p:nvPr/>
        </p:nvSpPr>
        <p:spPr>
          <a:xfrm>
            <a:off x="609600" y="260650"/>
            <a:ext cx="81534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SAP MDG – </a:t>
            </a:r>
            <a:r>
              <a:rPr lang="en-US" sz="1800" b="1" dirty="0">
                <a:latin typeface="Arial" panose="020B0604020202020204" pitchFamily="34" charset="0"/>
                <a:cs typeface="Arial" panose="020B0604020202020204" pitchFamily="34" charset="0"/>
              </a:rPr>
              <a:t>Key and Value Mapping</a:t>
            </a:r>
            <a:endParaRPr lang="en-US" altLang="en-US" b="1" dirty="0"/>
          </a:p>
        </p:txBody>
      </p:sp>
      <p:sp>
        <p:nvSpPr>
          <p:cNvPr id="2" name="Oval 1">
            <a:extLst>
              <a:ext uri="{FF2B5EF4-FFF2-40B4-BE49-F238E27FC236}">
                <a16:creationId xmlns:a16="http://schemas.microsoft.com/office/drawing/2014/main" id="{6226673A-3DE9-8482-B5A7-E304DFCAC8F4}"/>
              </a:ext>
            </a:extLst>
          </p:cNvPr>
          <p:cNvSpPr/>
          <p:nvPr/>
        </p:nvSpPr>
        <p:spPr>
          <a:xfrm>
            <a:off x="145343" y="262890"/>
            <a:ext cx="464257" cy="369331"/>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t>19</a:t>
            </a:r>
          </a:p>
        </p:txBody>
      </p:sp>
      <p:sp>
        <p:nvSpPr>
          <p:cNvPr id="5" name="TextBox 4">
            <a:extLst>
              <a:ext uri="{FF2B5EF4-FFF2-40B4-BE49-F238E27FC236}">
                <a16:creationId xmlns:a16="http://schemas.microsoft.com/office/drawing/2014/main" id="{D95E8B23-5138-DBFF-F087-CC6D5C8E5731}"/>
              </a:ext>
            </a:extLst>
          </p:cNvPr>
          <p:cNvSpPr txBox="1"/>
          <p:nvPr/>
        </p:nvSpPr>
        <p:spPr>
          <a:xfrm>
            <a:off x="520147" y="1140201"/>
            <a:ext cx="6195391" cy="2308324"/>
          </a:xfrm>
          <a:prstGeom prst="rect">
            <a:avLst/>
          </a:prstGeom>
          <a:noFill/>
        </p:spPr>
        <p:txBody>
          <a:bodyPr wrap="square">
            <a:spAutoFit/>
          </a:bodyPr>
          <a:lstStyle/>
          <a:p>
            <a:pPr marL="285750" indent="-285750">
              <a:buFont typeface="Arial" panose="020B0604020202020204" pitchFamily="34" charset="0"/>
              <a:buChar char="•"/>
            </a:pPr>
            <a:r>
              <a:rPr lang="en-US" dirty="0"/>
              <a:t>Adjust key mapping</a:t>
            </a:r>
          </a:p>
          <a:p>
            <a:r>
              <a:rPr lang="en-US" dirty="0"/>
              <a:t>     (</a:t>
            </a:r>
            <a:r>
              <a:rPr lang="en-IN" dirty="0"/>
              <a:t>MDG_ADJUST_IDM)</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US" dirty="0"/>
              <a:t>Manual maintenance of key mapping</a:t>
            </a:r>
          </a:p>
          <a:p>
            <a:r>
              <a:rPr lang="en-US" dirty="0"/>
              <a:t>     (</a:t>
            </a:r>
            <a:r>
              <a:rPr lang="en-IN" dirty="0"/>
              <a:t>MDG_KM_MAINTAIN</a:t>
            </a:r>
            <a:r>
              <a:rPr lang="en-US" dirty="0"/>
              <a:t>)</a:t>
            </a:r>
            <a:r>
              <a:rPr lang="en-IN" dirty="0"/>
              <a:t> </a:t>
            </a:r>
            <a:r>
              <a:rPr lang="en-US" dirty="0"/>
              <a:t>  </a:t>
            </a:r>
          </a:p>
          <a:p>
            <a:endParaRPr lang="en-US" dirty="0"/>
          </a:p>
          <a:p>
            <a:pPr marL="285750" indent="-285750">
              <a:buFont typeface="Arial" panose="020B0604020202020204" pitchFamily="34" charset="0"/>
              <a:buChar char="•"/>
            </a:pPr>
            <a:r>
              <a:rPr lang="en-IN" dirty="0"/>
              <a:t>Search key mapping</a:t>
            </a:r>
          </a:p>
          <a:p>
            <a:r>
              <a:rPr lang="en-IN" dirty="0"/>
              <a:t>     (MDG_ANALYSE_IDM) / (MDG_BS_WD_ANALYSE_IDM)</a:t>
            </a:r>
          </a:p>
        </p:txBody>
      </p:sp>
      <p:pic>
        <p:nvPicPr>
          <p:cNvPr id="8" name="Picture 7">
            <a:extLst>
              <a:ext uri="{FF2B5EF4-FFF2-40B4-BE49-F238E27FC236}">
                <a16:creationId xmlns:a16="http://schemas.microsoft.com/office/drawing/2014/main" id="{539C3572-A878-EFCC-D61F-B75381B847AC}"/>
              </a:ext>
            </a:extLst>
          </p:cNvPr>
          <p:cNvPicPr>
            <a:picLocks noChangeAspect="1"/>
          </p:cNvPicPr>
          <p:nvPr/>
        </p:nvPicPr>
        <p:blipFill rotWithShape="1">
          <a:blip r:embed="rId3"/>
          <a:srcRect l="13846" t="29101" r="61538" b="17234"/>
          <a:stretch/>
        </p:blipFill>
        <p:spPr>
          <a:xfrm>
            <a:off x="3200400" y="3507839"/>
            <a:ext cx="4343400" cy="3112264"/>
          </a:xfrm>
          <a:prstGeom prst="rect">
            <a:avLst/>
          </a:prstGeom>
        </p:spPr>
      </p:pic>
    </p:spTree>
    <p:extLst>
      <p:ext uri="{BB962C8B-B14F-4D97-AF65-F5344CB8AC3E}">
        <p14:creationId xmlns:p14="http://schemas.microsoft.com/office/powerpoint/2010/main" val="3958349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82BEC72D-90DB-4118-BAE4-DE76AD801B5C}"/>
              </a:ext>
            </a:extLst>
          </p:cNvPr>
          <p:cNvSpPr txBox="1">
            <a:spLocks noGrp="1"/>
          </p:cNvSpPr>
          <p:nvPr>
            <p:ph type="title" idx="4294967295"/>
          </p:nvPr>
        </p:nvSpPr>
        <p:spPr>
          <a:xfrm>
            <a:off x="186971" y="756298"/>
            <a:ext cx="9532057" cy="287419"/>
          </a:xfrm>
          <a:prstGeom prst="rect">
            <a:avLst/>
          </a:prstGeom>
        </p:spPr>
        <p:txBody>
          <a:bodyPr vert="horz" wrap="square" lIns="0" tIns="10319" rIns="0" bIns="0" rtlCol="0">
            <a:spAutoFit/>
          </a:bodyPr>
          <a:lstStyle/>
          <a:p>
            <a:pPr marL="10319" algn="l">
              <a:spcBef>
                <a:spcPts val="81"/>
              </a:spcBef>
            </a:pPr>
            <a:r>
              <a:rPr lang="en-US" sz="1800" b="1" i="0" u="none" strike="noStrike" baseline="0" dirty="0">
                <a:solidFill>
                  <a:srgbClr val="000000"/>
                </a:solidFill>
                <a:latin typeface="Arial" panose="020B0604020202020204" pitchFamily="34" charset="0"/>
              </a:rPr>
              <a:t>Key Mapping (Including ALE Audit)</a:t>
            </a:r>
            <a:endParaRPr lang="en-US" sz="1800" dirty="0">
              <a:solidFill>
                <a:srgbClr val="000000"/>
              </a:solidFill>
            </a:endParaRPr>
          </a:p>
        </p:txBody>
      </p:sp>
      <p:sp>
        <p:nvSpPr>
          <p:cNvPr id="10" name="TextBox 9">
            <a:extLst>
              <a:ext uri="{FF2B5EF4-FFF2-40B4-BE49-F238E27FC236}">
                <a16:creationId xmlns:a16="http://schemas.microsoft.com/office/drawing/2014/main" id="{21D664DB-5812-4E15-B5A6-8B371B1C5D88}"/>
              </a:ext>
            </a:extLst>
          </p:cNvPr>
          <p:cNvSpPr txBox="1"/>
          <p:nvPr/>
        </p:nvSpPr>
        <p:spPr>
          <a:xfrm>
            <a:off x="609600" y="260650"/>
            <a:ext cx="81534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SAP MDG – </a:t>
            </a:r>
            <a:r>
              <a:rPr lang="en-US" sz="1800" b="1" dirty="0">
                <a:latin typeface="Arial" panose="020B0604020202020204" pitchFamily="34" charset="0"/>
                <a:cs typeface="Arial" panose="020B0604020202020204" pitchFamily="34" charset="0"/>
              </a:rPr>
              <a:t>Key and Value Mapping</a:t>
            </a:r>
            <a:endParaRPr lang="en-US" altLang="en-US" b="1" dirty="0"/>
          </a:p>
        </p:txBody>
      </p:sp>
      <p:sp>
        <p:nvSpPr>
          <p:cNvPr id="2" name="Oval 1">
            <a:extLst>
              <a:ext uri="{FF2B5EF4-FFF2-40B4-BE49-F238E27FC236}">
                <a16:creationId xmlns:a16="http://schemas.microsoft.com/office/drawing/2014/main" id="{D2DBE99B-1CBB-0DE9-D53D-4E62F51FCE7B}"/>
              </a:ext>
            </a:extLst>
          </p:cNvPr>
          <p:cNvSpPr/>
          <p:nvPr/>
        </p:nvSpPr>
        <p:spPr>
          <a:xfrm>
            <a:off x="145343" y="262890"/>
            <a:ext cx="464257" cy="369331"/>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t>19</a:t>
            </a:r>
          </a:p>
        </p:txBody>
      </p:sp>
      <p:sp>
        <p:nvSpPr>
          <p:cNvPr id="5" name="TextBox 4">
            <a:extLst>
              <a:ext uri="{FF2B5EF4-FFF2-40B4-BE49-F238E27FC236}">
                <a16:creationId xmlns:a16="http://schemas.microsoft.com/office/drawing/2014/main" id="{6E488C35-08F2-2469-2208-F1641BE0C1B6}"/>
              </a:ext>
            </a:extLst>
          </p:cNvPr>
          <p:cNvSpPr txBox="1"/>
          <p:nvPr/>
        </p:nvSpPr>
        <p:spPr>
          <a:xfrm>
            <a:off x="377470" y="1153506"/>
            <a:ext cx="4651730" cy="5355312"/>
          </a:xfrm>
          <a:prstGeom prst="rect">
            <a:avLst/>
          </a:prstGeom>
          <a:noFill/>
        </p:spPr>
        <p:txBody>
          <a:bodyPr wrap="square">
            <a:spAutoFit/>
          </a:bodyPr>
          <a:lstStyle/>
          <a:p>
            <a:r>
              <a:rPr lang="en-US" sz="1800" b="1" i="0" u="none" strike="noStrike" baseline="0" dirty="0">
                <a:solidFill>
                  <a:srgbClr val="000000"/>
                </a:solidFill>
                <a:latin typeface="Arial" panose="020B0604020202020204" pitchFamily="34" charset="0"/>
              </a:rPr>
              <a:t>Options in Configurations </a:t>
            </a:r>
          </a:p>
          <a:p>
            <a:pPr marL="342900" indent="-342900">
              <a:buAutoNum type="arabicPeriod"/>
            </a:pPr>
            <a:r>
              <a:rPr lang="en-US" sz="1800" b="1" i="0" u="none" strike="noStrike" baseline="0" dirty="0">
                <a:solidFill>
                  <a:srgbClr val="000000"/>
                </a:solidFill>
                <a:latin typeface="Arial" panose="020B0604020202020204" pitchFamily="34" charset="0"/>
              </a:rPr>
              <a:t>Harmonized IDs</a:t>
            </a:r>
            <a:r>
              <a:rPr lang="en-US" sz="1800" b="0" i="0" u="none" strike="noStrike" baseline="0" dirty="0">
                <a:solidFill>
                  <a:srgbClr val="000000"/>
                </a:solidFill>
                <a:latin typeface="Arial" panose="020B0604020202020204" pitchFamily="34" charset="0"/>
              </a:rPr>
              <a:t>: Key mapping not considered</a:t>
            </a:r>
          </a:p>
          <a:p>
            <a:pPr marL="342900" indent="-342900">
              <a:buAutoNum type="arabicPeriod"/>
            </a:pPr>
            <a:r>
              <a:rPr lang="en-US" dirty="0">
                <a:solidFill>
                  <a:srgbClr val="000000"/>
                </a:solidFill>
                <a:latin typeface="Arial" panose="020B0604020202020204" pitchFamily="34" charset="0"/>
              </a:rPr>
              <a:t> </a:t>
            </a:r>
            <a:r>
              <a:rPr lang="en-US" b="1" dirty="0">
                <a:solidFill>
                  <a:srgbClr val="000000"/>
                </a:solidFill>
                <a:latin typeface="Arial" panose="020B0604020202020204" pitchFamily="34" charset="0"/>
              </a:rPr>
              <a:t>Key Mapping and (Update KM via ALE audit  - unchecked or BD10 outbound)</a:t>
            </a:r>
          </a:p>
          <a:p>
            <a:pPr marL="285750" indent="-285750" algn="l">
              <a:buFont typeface="Arial" panose="020B0604020202020204" pitchFamily="34" charset="0"/>
              <a:buChar char="•"/>
            </a:pPr>
            <a:r>
              <a:rPr lang="en-US" sz="1800" b="0" i="1" u="none" strike="noStrike" baseline="0" dirty="0">
                <a:solidFill>
                  <a:srgbClr val="000000"/>
                </a:solidFill>
              </a:rPr>
              <a:t>Key mapping needed for material &gt;&gt; </a:t>
            </a:r>
            <a:r>
              <a:rPr lang="en-US" sz="1800" b="0" i="1" u="none" strike="noStrike" baseline="0" dirty="0">
                <a:solidFill>
                  <a:srgbClr val="000000"/>
                </a:solidFill>
                <a:latin typeface="Arial" panose="020B0604020202020204" pitchFamily="34" charset="0"/>
              </a:rPr>
              <a:t>DRF/ALE outbound fails if key mapping is missing</a:t>
            </a:r>
            <a:r>
              <a:rPr lang="en-US" sz="1800" b="0" i="0" u="none" strike="noStrike" baseline="0" dirty="0">
                <a:solidFill>
                  <a:srgbClr val="000000"/>
                </a:solidFill>
                <a:latin typeface="Arial" panose="020B0604020202020204" pitchFamily="34" charset="0"/>
              </a:rPr>
              <a:t> </a:t>
            </a:r>
          </a:p>
          <a:p>
            <a:pPr marL="342900" indent="-342900" algn="l">
              <a:buAutoNum type="arabicPeriod" startAt="3"/>
            </a:pPr>
            <a:r>
              <a:rPr lang="en-US" b="1" dirty="0">
                <a:solidFill>
                  <a:srgbClr val="000000"/>
                </a:solidFill>
                <a:latin typeface="Arial" panose="020B0604020202020204" pitchFamily="34" charset="0"/>
              </a:rPr>
              <a:t>DRF only: Key Mapping and Update KM (via ALE audit) checked </a:t>
            </a:r>
          </a:p>
          <a:p>
            <a:pPr marL="285750" indent="-285750" algn="l">
              <a:buFont typeface="Arial" panose="020B0604020202020204" pitchFamily="34" charset="0"/>
              <a:buChar char="•"/>
            </a:pPr>
            <a:r>
              <a:rPr lang="en-US" sz="1800" b="0" i="1" u="none" strike="noStrike" baseline="0" dirty="0">
                <a:solidFill>
                  <a:srgbClr val="000000"/>
                </a:solidFill>
              </a:rPr>
              <a:t>Key mapping considered if available, </a:t>
            </a:r>
            <a:endParaRPr lang="en-US" i="1" dirty="0">
              <a:solidFill>
                <a:srgbClr val="000000"/>
              </a:solidFill>
            </a:endParaRPr>
          </a:p>
          <a:p>
            <a:pPr marL="285750" indent="-285750" algn="just">
              <a:buFont typeface="Arial" panose="020B0604020202020204" pitchFamily="34" charset="0"/>
              <a:buChar char="•"/>
            </a:pPr>
            <a:r>
              <a:rPr lang="en-US" i="1" dirty="0">
                <a:solidFill>
                  <a:srgbClr val="000000"/>
                </a:solidFill>
              </a:rPr>
              <a:t>If not available, </a:t>
            </a:r>
            <a:r>
              <a:rPr lang="en-US" sz="1800" i="1" u="none" strike="noStrike" baseline="0" dirty="0">
                <a:solidFill>
                  <a:srgbClr val="000000"/>
                </a:solidFill>
                <a:latin typeface="Arial" panose="020B0604020202020204" pitchFamily="34" charset="0"/>
              </a:rPr>
              <a:t>the hub sends its material number &gt; </a:t>
            </a:r>
            <a:r>
              <a:rPr lang="en-US" i="1" dirty="0">
                <a:solidFill>
                  <a:srgbClr val="000000"/>
                </a:solidFill>
                <a:latin typeface="Arial" panose="020B0604020202020204" pitchFamily="34" charset="0"/>
              </a:rPr>
              <a:t>Client can e</a:t>
            </a:r>
            <a:r>
              <a:rPr lang="en-US" sz="1800" i="1" u="none" strike="noStrike" baseline="0" dirty="0">
                <a:solidFill>
                  <a:srgbClr val="000000"/>
                </a:solidFill>
                <a:latin typeface="Arial" panose="020B0604020202020204" pitchFamily="34" charset="0"/>
              </a:rPr>
              <a:t>ither accept it and confirm via ALE audit Or provide new, internally assigned material number and send it back to MDG Hub via ALE Audit and the key mapping gets updated on Hub</a:t>
            </a:r>
            <a:endParaRPr lang="en-US" i="1" dirty="0">
              <a:solidFill>
                <a:srgbClr val="000000"/>
              </a:solidFill>
              <a:latin typeface="Arial" panose="020B0604020202020204" pitchFamily="34" charset="0"/>
            </a:endParaRPr>
          </a:p>
        </p:txBody>
      </p:sp>
      <p:pic>
        <p:nvPicPr>
          <p:cNvPr id="9" name="Picture 8">
            <a:extLst>
              <a:ext uri="{FF2B5EF4-FFF2-40B4-BE49-F238E27FC236}">
                <a16:creationId xmlns:a16="http://schemas.microsoft.com/office/drawing/2014/main" id="{7A470F1F-545E-D58E-6B99-C538226BFB4B}"/>
              </a:ext>
            </a:extLst>
          </p:cNvPr>
          <p:cNvPicPr>
            <a:picLocks noChangeAspect="1"/>
          </p:cNvPicPr>
          <p:nvPr/>
        </p:nvPicPr>
        <p:blipFill rotWithShape="1">
          <a:blip r:embed="rId3"/>
          <a:srcRect l="27803"/>
          <a:stretch/>
        </p:blipFill>
        <p:spPr>
          <a:xfrm>
            <a:off x="5000627" y="1295400"/>
            <a:ext cx="4651730" cy="2069636"/>
          </a:xfrm>
          <a:prstGeom prst="rect">
            <a:avLst/>
          </a:prstGeom>
        </p:spPr>
      </p:pic>
    </p:spTree>
    <p:extLst>
      <p:ext uri="{BB962C8B-B14F-4D97-AF65-F5344CB8AC3E}">
        <p14:creationId xmlns:p14="http://schemas.microsoft.com/office/powerpoint/2010/main" val="15997998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82BEC72D-90DB-4118-BAE4-DE76AD801B5C}"/>
              </a:ext>
            </a:extLst>
          </p:cNvPr>
          <p:cNvSpPr txBox="1">
            <a:spLocks noGrp="1"/>
          </p:cNvSpPr>
          <p:nvPr>
            <p:ph type="title" idx="4294967295"/>
          </p:nvPr>
        </p:nvSpPr>
        <p:spPr>
          <a:xfrm>
            <a:off x="186971" y="756298"/>
            <a:ext cx="9532057" cy="287419"/>
          </a:xfrm>
          <a:prstGeom prst="rect">
            <a:avLst/>
          </a:prstGeom>
        </p:spPr>
        <p:txBody>
          <a:bodyPr vert="horz" wrap="square" lIns="0" tIns="10319" rIns="0" bIns="0" rtlCol="0">
            <a:spAutoFit/>
          </a:bodyPr>
          <a:lstStyle/>
          <a:p>
            <a:pPr marL="10319">
              <a:spcBef>
                <a:spcPts val="81"/>
              </a:spcBef>
            </a:pPr>
            <a:r>
              <a:rPr lang="en-IN" sz="1800" b="1" i="0" u="none" strike="noStrike" baseline="0" dirty="0">
                <a:solidFill>
                  <a:srgbClr val="000000"/>
                </a:solidFill>
              </a:rPr>
              <a:t>ALE </a:t>
            </a:r>
            <a:r>
              <a:rPr lang="en-IN" sz="1800" b="1" dirty="0">
                <a:solidFill>
                  <a:srgbClr val="000000"/>
                </a:solidFill>
              </a:rPr>
              <a:t>A</a:t>
            </a:r>
            <a:r>
              <a:rPr lang="en-IN" sz="1800" b="1" i="0" u="none" strike="noStrike" baseline="0" dirty="0">
                <a:solidFill>
                  <a:srgbClr val="000000"/>
                </a:solidFill>
              </a:rPr>
              <a:t>uditing</a:t>
            </a:r>
            <a:endParaRPr lang="en-US" sz="1800" dirty="0">
              <a:solidFill>
                <a:srgbClr val="000000"/>
              </a:solidFill>
            </a:endParaRPr>
          </a:p>
        </p:txBody>
      </p:sp>
      <p:sp>
        <p:nvSpPr>
          <p:cNvPr id="10" name="TextBox 9">
            <a:extLst>
              <a:ext uri="{FF2B5EF4-FFF2-40B4-BE49-F238E27FC236}">
                <a16:creationId xmlns:a16="http://schemas.microsoft.com/office/drawing/2014/main" id="{21D664DB-5812-4E15-B5A6-8B371B1C5D88}"/>
              </a:ext>
            </a:extLst>
          </p:cNvPr>
          <p:cNvSpPr txBox="1"/>
          <p:nvPr/>
        </p:nvSpPr>
        <p:spPr>
          <a:xfrm>
            <a:off x="609600" y="260650"/>
            <a:ext cx="81534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SAP MDG – </a:t>
            </a:r>
            <a:r>
              <a:rPr lang="en-US" sz="1800" b="1" dirty="0">
                <a:latin typeface="Arial" panose="020B0604020202020204" pitchFamily="34" charset="0"/>
                <a:cs typeface="Arial" panose="020B0604020202020204" pitchFamily="34" charset="0"/>
              </a:rPr>
              <a:t>Key and Value Mapping</a:t>
            </a:r>
            <a:endParaRPr lang="en-US" altLang="en-US" b="1" dirty="0"/>
          </a:p>
        </p:txBody>
      </p:sp>
      <p:sp>
        <p:nvSpPr>
          <p:cNvPr id="2" name="Oval 1">
            <a:extLst>
              <a:ext uri="{FF2B5EF4-FFF2-40B4-BE49-F238E27FC236}">
                <a16:creationId xmlns:a16="http://schemas.microsoft.com/office/drawing/2014/main" id="{D2DBE99B-1CBB-0DE9-D53D-4E62F51FCE7B}"/>
              </a:ext>
            </a:extLst>
          </p:cNvPr>
          <p:cNvSpPr/>
          <p:nvPr/>
        </p:nvSpPr>
        <p:spPr>
          <a:xfrm>
            <a:off x="145343" y="262890"/>
            <a:ext cx="464257" cy="369331"/>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t>19</a:t>
            </a:r>
          </a:p>
        </p:txBody>
      </p:sp>
      <p:sp>
        <p:nvSpPr>
          <p:cNvPr id="4" name="TextBox 3">
            <a:extLst>
              <a:ext uri="{FF2B5EF4-FFF2-40B4-BE49-F238E27FC236}">
                <a16:creationId xmlns:a16="http://schemas.microsoft.com/office/drawing/2014/main" id="{CCA4EB7B-D4A3-BD72-F936-53ACE1973608}"/>
              </a:ext>
            </a:extLst>
          </p:cNvPr>
          <p:cNvSpPr txBox="1"/>
          <p:nvPr/>
        </p:nvSpPr>
        <p:spPr>
          <a:xfrm>
            <a:off x="243838" y="2192599"/>
            <a:ext cx="5000624" cy="369332"/>
          </a:xfrm>
          <a:prstGeom prst="rect">
            <a:avLst/>
          </a:prstGeom>
          <a:noFill/>
        </p:spPr>
        <p:txBody>
          <a:bodyPr wrap="square">
            <a:spAutoFit/>
          </a:bodyPr>
          <a:lstStyle/>
          <a:p>
            <a:r>
              <a:rPr lang="en-IN" sz="1800" b="1" u="none" strike="noStrike" baseline="0" dirty="0">
                <a:solidFill>
                  <a:srgbClr val="000000"/>
                </a:solidFill>
                <a:latin typeface="Arial" panose="020B0604020202020204" pitchFamily="34" charset="0"/>
              </a:rPr>
              <a:t>ALE Audit with Classification IDoc’s </a:t>
            </a:r>
            <a:endParaRPr lang="en-IN" dirty="0"/>
          </a:p>
        </p:txBody>
      </p:sp>
      <p:sp>
        <p:nvSpPr>
          <p:cNvPr id="8" name="TextBox 7">
            <a:extLst>
              <a:ext uri="{FF2B5EF4-FFF2-40B4-BE49-F238E27FC236}">
                <a16:creationId xmlns:a16="http://schemas.microsoft.com/office/drawing/2014/main" id="{3F054498-9354-61A8-8D83-F03969C1C432}"/>
              </a:ext>
            </a:extLst>
          </p:cNvPr>
          <p:cNvSpPr txBox="1"/>
          <p:nvPr/>
        </p:nvSpPr>
        <p:spPr>
          <a:xfrm>
            <a:off x="224788" y="2561931"/>
            <a:ext cx="9532058" cy="1200329"/>
          </a:xfrm>
          <a:prstGeom prst="rect">
            <a:avLst/>
          </a:prstGeom>
          <a:noFill/>
        </p:spPr>
        <p:txBody>
          <a:bodyPr wrap="square">
            <a:spAutoFit/>
          </a:bodyPr>
          <a:lstStyle/>
          <a:p>
            <a:r>
              <a:rPr lang="en-US" sz="1800" b="0" i="0" u="none" strike="noStrike" baseline="0" dirty="0">
                <a:solidFill>
                  <a:srgbClr val="000000"/>
                </a:solidFill>
                <a:latin typeface="Arial" panose="020B0604020202020204" pitchFamily="34" charset="0"/>
              </a:rPr>
              <a:t>CLFMAS IDoc’s must not be sent until ALE audit has returned the material number of the target system and updated the key mapping </a:t>
            </a:r>
          </a:p>
          <a:p>
            <a:endParaRPr lang="en-US" b="1" dirty="0">
              <a:solidFill>
                <a:srgbClr val="000000"/>
              </a:solidFill>
              <a:latin typeface="Arial" panose="020B0604020202020204" pitchFamily="34" charset="0"/>
            </a:endParaRPr>
          </a:p>
          <a:p>
            <a:r>
              <a:rPr lang="en-US" b="1" dirty="0">
                <a:solidFill>
                  <a:srgbClr val="000000"/>
                </a:solidFill>
                <a:latin typeface="Arial" panose="020B0604020202020204" pitchFamily="34" charset="0"/>
              </a:rPr>
              <a:t>Solution: </a:t>
            </a:r>
            <a:r>
              <a:rPr lang="en-IN" sz="1800" b="0" i="0" u="none" strike="noStrike" baseline="0" dirty="0">
                <a:solidFill>
                  <a:srgbClr val="000000"/>
                </a:solidFill>
                <a:latin typeface="Arial" panose="020B0604020202020204" pitchFamily="34" charset="0"/>
              </a:rPr>
              <a:t>Prerequisite is SAP Note 2030807 </a:t>
            </a:r>
            <a:endParaRPr lang="en-IN" b="1" dirty="0"/>
          </a:p>
        </p:txBody>
      </p:sp>
      <p:pic>
        <p:nvPicPr>
          <p:cNvPr id="12" name="Picture 11">
            <a:extLst>
              <a:ext uri="{FF2B5EF4-FFF2-40B4-BE49-F238E27FC236}">
                <a16:creationId xmlns:a16="http://schemas.microsoft.com/office/drawing/2014/main" id="{C58E363A-47E0-5F23-698B-03409BCF3339}"/>
              </a:ext>
            </a:extLst>
          </p:cNvPr>
          <p:cNvPicPr>
            <a:picLocks noChangeAspect="1"/>
          </p:cNvPicPr>
          <p:nvPr/>
        </p:nvPicPr>
        <p:blipFill rotWithShape="1">
          <a:blip r:embed="rId3"/>
          <a:srcRect l="17692" t="41795" r="18462" b="33590"/>
          <a:stretch/>
        </p:blipFill>
        <p:spPr>
          <a:xfrm>
            <a:off x="224788" y="3762260"/>
            <a:ext cx="9484306" cy="2056837"/>
          </a:xfrm>
          <a:prstGeom prst="rect">
            <a:avLst/>
          </a:prstGeom>
        </p:spPr>
      </p:pic>
      <p:sp>
        <p:nvSpPr>
          <p:cNvPr id="5" name="TextBox 4">
            <a:extLst>
              <a:ext uri="{FF2B5EF4-FFF2-40B4-BE49-F238E27FC236}">
                <a16:creationId xmlns:a16="http://schemas.microsoft.com/office/drawing/2014/main" id="{34C3EBEA-DFF5-96DE-357C-10B7BBCCC556}"/>
              </a:ext>
            </a:extLst>
          </p:cNvPr>
          <p:cNvSpPr txBox="1"/>
          <p:nvPr/>
        </p:nvSpPr>
        <p:spPr>
          <a:xfrm>
            <a:off x="243838" y="1174521"/>
            <a:ext cx="9475189" cy="646331"/>
          </a:xfrm>
          <a:prstGeom prst="rect">
            <a:avLst/>
          </a:prstGeom>
          <a:noFill/>
        </p:spPr>
        <p:txBody>
          <a:bodyPr wrap="square">
            <a:spAutoFit/>
          </a:bodyPr>
          <a:lstStyle/>
          <a:p>
            <a:r>
              <a:rPr lang="en-US" sz="1800" b="0" dirty="0">
                <a:solidFill>
                  <a:srgbClr val="000000"/>
                </a:solidFill>
              </a:rPr>
              <a:t>C</a:t>
            </a:r>
            <a:r>
              <a:rPr lang="en-US" sz="1800" b="0" i="0" u="none" strike="noStrike" baseline="0" dirty="0">
                <a:solidFill>
                  <a:srgbClr val="000000"/>
                </a:solidFill>
                <a:latin typeface="Arial" panose="020B0604020202020204" pitchFamily="34" charset="0"/>
              </a:rPr>
              <a:t>onfigure client and hub systems so that the client systems send confirmation of replicated materials back to the MDG hub </a:t>
            </a:r>
            <a:endParaRPr lang="en-IN" dirty="0"/>
          </a:p>
        </p:txBody>
      </p:sp>
    </p:spTree>
    <p:extLst>
      <p:ext uri="{BB962C8B-B14F-4D97-AF65-F5344CB8AC3E}">
        <p14:creationId xmlns:p14="http://schemas.microsoft.com/office/powerpoint/2010/main" val="4166217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21D664DB-5812-4E15-B5A6-8B371B1C5D88}"/>
              </a:ext>
            </a:extLst>
          </p:cNvPr>
          <p:cNvSpPr txBox="1"/>
          <p:nvPr/>
        </p:nvSpPr>
        <p:spPr>
          <a:xfrm>
            <a:off x="609600" y="260650"/>
            <a:ext cx="81534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SAP MDG – </a:t>
            </a:r>
            <a:r>
              <a:rPr lang="en-US" sz="1800" b="1" dirty="0">
                <a:latin typeface="Arial" panose="020B0604020202020204" pitchFamily="34" charset="0"/>
                <a:cs typeface="Arial" panose="020B0604020202020204" pitchFamily="34" charset="0"/>
              </a:rPr>
              <a:t>Key and Value Mapping</a:t>
            </a:r>
            <a:endParaRPr lang="en-US" altLang="en-US" b="1" dirty="0"/>
          </a:p>
        </p:txBody>
      </p:sp>
      <p:sp>
        <p:nvSpPr>
          <p:cNvPr id="2" name="Oval 1">
            <a:extLst>
              <a:ext uri="{FF2B5EF4-FFF2-40B4-BE49-F238E27FC236}">
                <a16:creationId xmlns:a16="http://schemas.microsoft.com/office/drawing/2014/main" id="{D2DBE99B-1CBB-0DE9-D53D-4E62F51FCE7B}"/>
              </a:ext>
            </a:extLst>
          </p:cNvPr>
          <p:cNvSpPr/>
          <p:nvPr/>
        </p:nvSpPr>
        <p:spPr>
          <a:xfrm>
            <a:off x="145343" y="262890"/>
            <a:ext cx="464257" cy="369331"/>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t>19</a:t>
            </a:r>
          </a:p>
        </p:txBody>
      </p:sp>
      <p:sp>
        <p:nvSpPr>
          <p:cNvPr id="9" name="TextBox 8">
            <a:extLst>
              <a:ext uri="{FF2B5EF4-FFF2-40B4-BE49-F238E27FC236}">
                <a16:creationId xmlns:a16="http://schemas.microsoft.com/office/drawing/2014/main" id="{CFD1B253-3535-DB25-6C37-6B2C91E5756F}"/>
              </a:ext>
            </a:extLst>
          </p:cNvPr>
          <p:cNvSpPr txBox="1"/>
          <p:nvPr/>
        </p:nvSpPr>
        <p:spPr>
          <a:xfrm>
            <a:off x="304799" y="838200"/>
            <a:ext cx="8822113" cy="923330"/>
          </a:xfrm>
          <a:prstGeom prst="rect">
            <a:avLst/>
          </a:prstGeom>
          <a:noFill/>
        </p:spPr>
        <p:txBody>
          <a:bodyPr wrap="square">
            <a:spAutoFit/>
          </a:bodyPr>
          <a:lstStyle/>
          <a:p>
            <a:r>
              <a:rPr lang="en-IN" sz="1800" b="1" i="0" u="none" strike="noStrike" baseline="0" dirty="0">
                <a:solidFill>
                  <a:srgbClr val="000000"/>
                </a:solidFill>
                <a:latin typeface="Arial" panose="020B0604020202020204" pitchFamily="34" charset="0"/>
              </a:rPr>
              <a:t>Value Mapping</a:t>
            </a:r>
          </a:p>
          <a:p>
            <a:endParaRPr lang="en-IN" sz="1800" b="1" i="0" u="none" strike="noStrike" baseline="0" dirty="0">
              <a:solidFill>
                <a:srgbClr val="000000"/>
              </a:solidFill>
              <a:latin typeface="Arial" panose="020B0604020202020204" pitchFamily="34" charset="0"/>
            </a:endParaRPr>
          </a:p>
          <a:p>
            <a:r>
              <a:rPr lang="en-US" dirty="0">
                <a:solidFill>
                  <a:srgbClr val="000000"/>
                </a:solidFill>
                <a:latin typeface="Arial" panose="020B0604020202020204" pitchFamily="34" charset="0"/>
              </a:rPr>
              <a:t>M</a:t>
            </a:r>
            <a:r>
              <a:rPr lang="en-US" sz="1800" b="0" i="0" u="none" strike="noStrike" baseline="0" dirty="0">
                <a:solidFill>
                  <a:srgbClr val="000000"/>
                </a:solidFill>
                <a:latin typeface="Arial" panose="020B0604020202020204" pitchFamily="34" charset="0"/>
              </a:rPr>
              <a:t>ap the internal code values to the code values of a given external list </a:t>
            </a:r>
            <a:endParaRPr lang="en-IN" sz="1800" b="1" i="0" u="none" strike="noStrike" baseline="0" dirty="0">
              <a:solidFill>
                <a:srgbClr val="000000"/>
              </a:solidFill>
              <a:latin typeface="Arial" panose="020B0604020202020204" pitchFamily="34" charset="0"/>
            </a:endParaRPr>
          </a:p>
        </p:txBody>
      </p:sp>
      <p:pic>
        <p:nvPicPr>
          <p:cNvPr id="13" name="Picture 12">
            <a:extLst>
              <a:ext uri="{FF2B5EF4-FFF2-40B4-BE49-F238E27FC236}">
                <a16:creationId xmlns:a16="http://schemas.microsoft.com/office/drawing/2014/main" id="{C7C8F084-3337-DAD0-98F0-4FDC3486D4C4}"/>
              </a:ext>
            </a:extLst>
          </p:cNvPr>
          <p:cNvPicPr>
            <a:picLocks noChangeAspect="1"/>
          </p:cNvPicPr>
          <p:nvPr/>
        </p:nvPicPr>
        <p:blipFill>
          <a:blip r:embed="rId3"/>
          <a:stretch>
            <a:fillRect/>
          </a:stretch>
        </p:blipFill>
        <p:spPr>
          <a:xfrm>
            <a:off x="314324" y="2830411"/>
            <a:ext cx="9231349" cy="3189389"/>
          </a:xfrm>
          <a:prstGeom prst="rect">
            <a:avLst/>
          </a:prstGeom>
        </p:spPr>
      </p:pic>
      <p:sp>
        <p:nvSpPr>
          <p:cNvPr id="16" name="TextBox 15">
            <a:extLst>
              <a:ext uri="{FF2B5EF4-FFF2-40B4-BE49-F238E27FC236}">
                <a16:creationId xmlns:a16="http://schemas.microsoft.com/office/drawing/2014/main" id="{6E462496-6B38-2DD5-0102-C30C073AC9EB}"/>
              </a:ext>
            </a:extLst>
          </p:cNvPr>
          <p:cNvSpPr txBox="1"/>
          <p:nvPr/>
        </p:nvSpPr>
        <p:spPr>
          <a:xfrm>
            <a:off x="304799" y="1896070"/>
            <a:ext cx="8153399" cy="646331"/>
          </a:xfrm>
          <a:prstGeom prst="rect">
            <a:avLst/>
          </a:prstGeom>
          <a:noFill/>
        </p:spPr>
        <p:txBody>
          <a:bodyPr wrap="square">
            <a:spAutoFit/>
          </a:bodyPr>
          <a:lstStyle/>
          <a:p>
            <a:r>
              <a:rPr lang="en-US" dirty="0">
                <a:solidFill>
                  <a:srgbClr val="000000"/>
                </a:solidFill>
                <a:latin typeface="Arial" panose="020B0604020202020204" pitchFamily="34" charset="0"/>
              </a:rPr>
              <a:t>D</a:t>
            </a:r>
            <a:r>
              <a:rPr lang="en-US" sz="1800" b="0" i="0" u="none" strike="noStrike" baseline="0" dirty="0">
                <a:solidFill>
                  <a:srgbClr val="000000"/>
                </a:solidFill>
                <a:latin typeface="Arial" panose="020B0604020202020204" pitchFamily="34" charset="0"/>
              </a:rPr>
              <a:t>efault set of fields relevant for IDoc value mapping </a:t>
            </a:r>
          </a:p>
          <a:p>
            <a:r>
              <a:rPr lang="en-US" sz="1800" b="0" i="0" u="none" strike="noStrike" baseline="0" dirty="0">
                <a:solidFill>
                  <a:srgbClr val="000000"/>
                </a:solidFill>
                <a:latin typeface="Arial" panose="020B0604020202020204" pitchFamily="34" charset="0"/>
              </a:rPr>
              <a:t>&gt; Corresponding maintenance view </a:t>
            </a:r>
            <a:r>
              <a:rPr lang="en-US" sz="1800" i="0" u="none" strike="noStrike" baseline="0" dirty="0">
                <a:solidFill>
                  <a:srgbClr val="000000"/>
                </a:solidFill>
                <a:latin typeface="Arial" panose="020B0604020202020204" pitchFamily="34" charset="0"/>
              </a:rPr>
              <a:t>MDG_MAT_VALMAP_V </a:t>
            </a:r>
            <a:endParaRPr lang="en-IN" dirty="0"/>
          </a:p>
        </p:txBody>
      </p:sp>
    </p:spTree>
    <p:extLst>
      <p:ext uri="{BB962C8B-B14F-4D97-AF65-F5344CB8AC3E}">
        <p14:creationId xmlns:p14="http://schemas.microsoft.com/office/powerpoint/2010/main" val="1915968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21D664DB-5812-4E15-B5A6-8B371B1C5D88}"/>
              </a:ext>
            </a:extLst>
          </p:cNvPr>
          <p:cNvSpPr txBox="1"/>
          <p:nvPr/>
        </p:nvSpPr>
        <p:spPr>
          <a:xfrm>
            <a:off x="609600" y="260650"/>
            <a:ext cx="81534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SAP MDG – </a:t>
            </a:r>
            <a:r>
              <a:rPr lang="en-US" sz="1800" b="1" dirty="0">
                <a:latin typeface="Arial" panose="020B0604020202020204" pitchFamily="34" charset="0"/>
                <a:cs typeface="Arial" panose="020B0604020202020204" pitchFamily="34" charset="0"/>
              </a:rPr>
              <a:t>Key and Value Mapping</a:t>
            </a:r>
            <a:endParaRPr lang="en-US" altLang="en-US" b="1" dirty="0"/>
          </a:p>
        </p:txBody>
      </p:sp>
      <p:sp>
        <p:nvSpPr>
          <p:cNvPr id="2" name="Oval 1">
            <a:extLst>
              <a:ext uri="{FF2B5EF4-FFF2-40B4-BE49-F238E27FC236}">
                <a16:creationId xmlns:a16="http://schemas.microsoft.com/office/drawing/2014/main" id="{D2DBE99B-1CBB-0DE9-D53D-4E62F51FCE7B}"/>
              </a:ext>
            </a:extLst>
          </p:cNvPr>
          <p:cNvSpPr/>
          <p:nvPr/>
        </p:nvSpPr>
        <p:spPr>
          <a:xfrm>
            <a:off x="145343" y="262890"/>
            <a:ext cx="464257" cy="369331"/>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t>19</a:t>
            </a:r>
          </a:p>
        </p:txBody>
      </p:sp>
      <p:sp>
        <p:nvSpPr>
          <p:cNvPr id="9" name="TextBox 8">
            <a:extLst>
              <a:ext uri="{FF2B5EF4-FFF2-40B4-BE49-F238E27FC236}">
                <a16:creationId xmlns:a16="http://schemas.microsoft.com/office/drawing/2014/main" id="{CFD1B253-3535-DB25-6C37-6B2C91E5756F}"/>
              </a:ext>
            </a:extLst>
          </p:cNvPr>
          <p:cNvSpPr txBox="1"/>
          <p:nvPr/>
        </p:nvSpPr>
        <p:spPr>
          <a:xfrm>
            <a:off x="304799" y="838200"/>
            <a:ext cx="8822113" cy="2585323"/>
          </a:xfrm>
          <a:prstGeom prst="rect">
            <a:avLst/>
          </a:prstGeom>
          <a:noFill/>
        </p:spPr>
        <p:txBody>
          <a:bodyPr wrap="square">
            <a:spAutoFit/>
          </a:bodyPr>
          <a:lstStyle/>
          <a:p>
            <a:r>
              <a:rPr lang="en-IN" sz="1800" b="1" i="0" u="none" strike="noStrike" baseline="0" dirty="0">
                <a:solidFill>
                  <a:srgbClr val="000000"/>
                </a:solidFill>
                <a:latin typeface="Arial" panose="020B0604020202020204" pitchFamily="34" charset="0"/>
              </a:rPr>
              <a:t>Value Mapping</a:t>
            </a:r>
          </a:p>
          <a:p>
            <a:endParaRPr lang="en-IN" sz="1800" b="1" i="0" u="none" strike="noStrike" baseline="0" dirty="0">
              <a:solidFill>
                <a:srgbClr val="000000"/>
              </a:solidFill>
              <a:latin typeface="Arial" panose="020B0604020202020204" pitchFamily="34" charset="0"/>
            </a:endParaRPr>
          </a:p>
          <a:p>
            <a:r>
              <a:rPr lang="en-IN" b="1" dirty="0">
                <a:solidFill>
                  <a:srgbClr val="000000"/>
                </a:solidFill>
                <a:latin typeface="Arial" panose="020B0604020202020204" pitchFamily="34" charset="0"/>
              </a:rPr>
              <a:t>Use case:</a:t>
            </a:r>
            <a:endParaRPr lang="en-US" sz="1800" b="0" i="0" u="none" strike="noStrike" baseline="0" dirty="0">
              <a:solidFill>
                <a:srgbClr val="000000"/>
              </a:solidFill>
              <a:latin typeface="Arial" panose="020B0604020202020204" pitchFamily="34" charset="0"/>
            </a:endParaRPr>
          </a:p>
          <a:p>
            <a:r>
              <a:rPr lang="en-US" dirty="0">
                <a:solidFill>
                  <a:srgbClr val="000000"/>
                </a:solidFill>
                <a:latin typeface="Arial" panose="020B0604020202020204" pitchFamily="34" charset="0"/>
              </a:rPr>
              <a:t>E.g. </a:t>
            </a:r>
            <a:r>
              <a:rPr lang="en-US" sz="1800" b="0" i="0" u="none" strike="noStrike" baseline="0" dirty="0">
                <a:solidFill>
                  <a:srgbClr val="000000"/>
                </a:solidFill>
                <a:latin typeface="Arial" panose="020B0604020202020204" pitchFamily="34" charset="0"/>
              </a:rPr>
              <a:t>IDoc contains the ISO representation of e.g., Unit of Measurements, Language Codes and Country Codes, MDG value mapping uses the internal representation</a:t>
            </a:r>
          </a:p>
          <a:p>
            <a:endParaRPr lang="en-US" sz="1800" b="0" i="0" u="none" strike="noStrike" baseline="0" dirty="0">
              <a:solidFill>
                <a:srgbClr val="000000"/>
              </a:solidFill>
              <a:latin typeface="Arial" panose="020B0604020202020204" pitchFamily="34" charset="0"/>
            </a:endParaRPr>
          </a:p>
          <a:p>
            <a:r>
              <a:rPr lang="en-US" dirty="0">
                <a:solidFill>
                  <a:srgbClr val="000000"/>
                </a:solidFill>
                <a:latin typeface="Arial" panose="020B0604020202020204" pitchFamily="34" charset="0"/>
              </a:rPr>
              <a:t>E</a:t>
            </a:r>
            <a:r>
              <a:rPr lang="en-US" sz="1800" b="1" i="0" u="none" strike="noStrike" baseline="0" dirty="0">
                <a:solidFill>
                  <a:srgbClr val="000000"/>
                </a:solidFill>
                <a:latin typeface="Arial" panose="020B0604020202020204" pitchFamily="34" charset="0"/>
              </a:rPr>
              <a:t>xample: </a:t>
            </a:r>
            <a:r>
              <a:rPr lang="en-US" sz="1800" b="0" i="0" u="none" strike="noStrike" baseline="0" dirty="0">
                <a:solidFill>
                  <a:srgbClr val="000000"/>
                </a:solidFill>
                <a:latin typeface="Arial" panose="020B0604020202020204" pitchFamily="34" charset="0"/>
              </a:rPr>
              <a:t>Unit “Cubic Centimeters” has internally the code CCM, the corresponding ISO code is CMQ. Without value mapping, the IDoc sends CMQ, whereas the value mapping needs to map CCM instead of CMQ. </a:t>
            </a:r>
            <a:endParaRPr lang="en-IN" dirty="0"/>
          </a:p>
        </p:txBody>
      </p:sp>
      <p:pic>
        <p:nvPicPr>
          <p:cNvPr id="4" name="Picture 3">
            <a:extLst>
              <a:ext uri="{FF2B5EF4-FFF2-40B4-BE49-F238E27FC236}">
                <a16:creationId xmlns:a16="http://schemas.microsoft.com/office/drawing/2014/main" id="{5FDA4F5F-3BC2-02FB-8A4B-3A76B5390499}"/>
              </a:ext>
            </a:extLst>
          </p:cNvPr>
          <p:cNvPicPr>
            <a:picLocks noChangeAspect="1"/>
          </p:cNvPicPr>
          <p:nvPr/>
        </p:nvPicPr>
        <p:blipFill>
          <a:blip r:embed="rId3"/>
          <a:stretch>
            <a:fillRect/>
          </a:stretch>
        </p:blipFill>
        <p:spPr>
          <a:xfrm>
            <a:off x="457200" y="4419600"/>
            <a:ext cx="8458200" cy="1701387"/>
          </a:xfrm>
          <a:prstGeom prst="rect">
            <a:avLst/>
          </a:prstGeom>
        </p:spPr>
      </p:pic>
      <p:sp>
        <p:nvSpPr>
          <p:cNvPr id="6" name="TextBox 5">
            <a:extLst>
              <a:ext uri="{FF2B5EF4-FFF2-40B4-BE49-F238E27FC236}">
                <a16:creationId xmlns:a16="http://schemas.microsoft.com/office/drawing/2014/main" id="{EEA6A632-777E-EDBB-DFBB-4533D2FFBF72}"/>
              </a:ext>
            </a:extLst>
          </p:cNvPr>
          <p:cNvSpPr txBox="1"/>
          <p:nvPr/>
        </p:nvSpPr>
        <p:spPr>
          <a:xfrm>
            <a:off x="314324" y="3629502"/>
            <a:ext cx="9170389" cy="646331"/>
          </a:xfrm>
          <a:prstGeom prst="rect">
            <a:avLst/>
          </a:prstGeom>
          <a:noFill/>
        </p:spPr>
        <p:txBody>
          <a:bodyPr wrap="square">
            <a:spAutoFit/>
          </a:bodyPr>
          <a:lstStyle/>
          <a:p>
            <a:r>
              <a:rPr lang="en-US" dirty="0">
                <a:solidFill>
                  <a:srgbClr val="000000"/>
                </a:solidFill>
                <a:latin typeface="Arial" panose="020B0604020202020204" pitchFamily="34" charset="0"/>
              </a:rPr>
              <a:t>E</a:t>
            </a:r>
            <a:r>
              <a:rPr lang="en-US" sz="1800" b="0" i="0" u="none" strike="noStrike" baseline="0" dirty="0">
                <a:solidFill>
                  <a:srgbClr val="000000"/>
                </a:solidFill>
                <a:latin typeface="Arial" panose="020B0604020202020204" pitchFamily="34" charset="0"/>
              </a:rPr>
              <a:t>nable value mapping &gt;&gt; </a:t>
            </a:r>
            <a:r>
              <a:rPr lang="en-US" dirty="0">
                <a:solidFill>
                  <a:srgbClr val="000000"/>
                </a:solidFill>
                <a:latin typeface="Arial" panose="020B0604020202020204" pitchFamily="34" charset="0"/>
              </a:rPr>
              <a:t>A</a:t>
            </a:r>
            <a:r>
              <a:rPr lang="en-US" sz="1800" b="0" i="0" u="none" strike="noStrike" baseline="0" dirty="0">
                <a:solidFill>
                  <a:srgbClr val="000000"/>
                </a:solidFill>
                <a:latin typeface="Arial" panose="020B0604020202020204" pitchFamily="34" charset="0"/>
              </a:rPr>
              <a:t>ssign the code list for the data element in the MDG hub configuration </a:t>
            </a:r>
            <a:endParaRPr lang="en-IN" dirty="0"/>
          </a:p>
        </p:txBody>
      </p:sp>
    </p:spTree>
    <p:extLst>
      <p:ext uri="{BB962C8B-B14F-4D97-AF65-F5344CB8AC3E}">
        <p14:creationId xmlns:p14="http://schemas.microsoft.com/office/powerpoint/2010/main" val="3710934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21D664DB-5812-4E15-B5A6-8B371B1C5D88}"/>
              </a:ext>
            </a:extLst>
          </p:cNvPr>
          <p:cNvSpPr txBox="1"/>
          <p:nvPr/>
        </p:nvSpPr>
        <p:spPr>
          <a:xfrm>
            <a:off x="609600" y="260650"/>
            <a:ext cx="81534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SAP MDG – </a:t>
            </a:r>
            <a:r>
              <a:rPr lang="en-US" sz="1800" b="1" dirty="0">
                <a:latin typeface="Arial" panose="020B0604020202020204" pitchFamily="34" charset="0"/>
                <a:cs typeface="Arial" panose="020B0604020202020204" pitchFamily="34" charset="0"/>
              </a:rPr>
              <a:t>Key and Value Mapping</a:t>
            </a:r>
            <a:endParaRPr lang="en-US" altLang="en-US" b="1" dirty="0"/>
          </a:p>
        </p:txBody>
      </p:sp>
      <p:sp>
        <p:nvSpPr>
          <p:cNvPr id="2" name="Oval 1">
            <a:extLst>
              <a:ext uri="{FF2B5EF4-FFF2-40B4-BE49-F238E27FC236}">
                <a16:creationId xmlns:a16="http://schemas.microsoft.com/office/drawing/2014/main" id="{D2DBE99B-1CBB-0DE9-D53D-4E62F51FCE7B}"/>
              </a:ext>
            </a:extLst>
          </p:cNvPr>
          <p:cNvSpPr/>
          <p:nvPr/>
        </p:nvSpPr>
        <p:spPr>
          <a:xfrm>
            <a:off x="145343" y="262890"/>
            <a:ext cx="464257" cy="369331"/>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t>19</a:t>
            </a:r>
          </a:p>
        </p:txBody>
      </p:sp>
      <p:sp>
        <p:nvSpPr>
          <p:cNvPr id="9" name="TextBox 8">
            <a:extLst>
              <a:ext uri="{FF2B5EF4-FFF2-40B4-BE49-F238E27FC236}">
                <a16:creationId xmlns:a16="http://schemas.microsoft.com/office/drawing/2014/main" id="{CFD1B253-3535-DB25-6C37-6B2C91E5756F}"/>
              </a:ext>
            </a:extLst>
          </p:cNvPr>
          <p:cNvSpPr txBox="1"/>
          <p:nvPr/>
        </p:nvSpPr>
        <p:spPr>
          <a:xfrm>
            <a:off x="304799" y="838200"/>
            <a:ext cx="8822113" cy="369332"/>
          </a:xfrm>
          <a:prstGeom prst="rect">
            <a:avLst/>
          </a:prstGeom>
          <a:noFill/>
        </p:spPr>
        <p:txBody>
          <a:bodyPr wrap="square">
            <a:spAutoFit/>
          </a:bodyPr>
          <a:lstStyle/>
          <a:p>
            <a:r>
              <a:rPr lang="en-IN" sz="1800" b="1" i="0" u="none" strike="noStrike" baseline="0" dirty="0">
                <a:solidFill>
                  <a:srgbClr val="000000"/>
                </a:solidFill>
                <a:latin typeface="Arial" panose="020B0604020202020204" pitchFamily="34" charset="0"/>
              </a:rPr>
              <a:t>Value Mapping</a:t>
            </a:r>
            <a:r>
              <a:rPr lang="en-US" sz="1800" b="0" i="0" u="none" strike="noStrike" baseline="0" dirty="0">
                <a:solidFill>
                  <a:srgbClr val="000000"/>
                </a:solidFill>
                <a:latin typeface="Arial" panose="020B0604020202020204" pitchFamily="34" charset="0"/>
              </a:rPr>
              <a:t>   </a:t>
            </a:r>
            <a:r>
              <a:rPr lang="en-IN" sz="1800" b="1" i="0" u="none" strike="noStrike" baseline="0" dirty="0">
                <a:solidFill>
                  <a:srgbClr val="000000"/>
                </a:solidFill>
                <a:latin typeface="Arial" panose="020B0604020202020204" pitchFamily="34" charset="0"/>
              </a:rPr>
              <a:t> </a:t>
            </a:r>
            <a:endParaRPr lang="en-IN" dirty="0"/>
          </a:p>
        </p:txBody>
      </p:sp>
      <p:sp>
        <p:nvSpPr>
          <p:cNvPr id="5" name="TextBox 4">
            <a:extLst>
              <a:ext uri="{FF2B5EF4-FFF2-40B4-BE49-F238E27FC236}">
                <a16:creationId xmlns:a16="http://schemas.microsoft.com/office/drawing/2014/main" id="{6069DE14-D156-9772-3374-5EB0A08E5B7E}"/>
              </a:ext>
            </a:extLst>
          </p:cNvPr>
          <p:cNvSpPr txBox="1"/>
          <p:nvPr/>
        </p:nvSpPr>
        <p:spPr>
          <a:xfrm>
            <a:off x="270508" y="1338863"/>
            <a:ext cx="9525001" cy="923330"/>
          </a:xfrm>
          <a:prstGeom prst="rect">
            <a:avLst/>
          </a:prstGeom>
          <a:noFill/>
        </p:spPr>
        <p:txBody>
          <a:bodyPr wrap="square">
            <a:spAutoFit/>
          </a:bodyPr>
          <a:lstStyle/>
          <a:p>
            <a:r>
              <a:rPr lang="en-US" dirty="0">
                <a:solidFill>
                  <a:srgbClr val="000000"/>
                </a:solidFill>
                <a:latin typeface="Arial" panose="020B0604020202020204" pitchFamily="34" charset="0"/>
              </a:rPr>
              <a:t>C</a:t>
            </a:r>
            <a:r>
              <a:rPr lang="en-US" sz="1800" b="0" i="0" u="none" strike="noStrike" baseline="0" dirty="0">
                <a:solidFill>
                  <a:srgbClr val="000000"/>
                </a:solidFill>
                <a:latin typeface="Arial" panose="020B0604020202020204" pitchFamily="34" charset="0"/>
              </a:rPr>
              <a:t>orrect data type for field MARA-MTART (Material Type) is MDG_BS_MATERIAL_TYPE_CODE. </a:t>
            </a:r>
            <a:r>
              <a:rPr lang="en-US" dirty="0">
                <a:solidFill>
                  <a:srgbClr val="000000"/>
                </a:solidFill>
                <a:latin typeface="Arial" panose="020B0604020202020204" pitchFamily="34" charset="0"/>
              </a:rPr>
              <a:t>F</a:t>
            </a:r>
            <a:r>
              <a:rPr lang="en-US" sz="1800" b="0" i="0" u="none" strike="noStrike" baseline="0" dirty="0">
                <a:solidFill>
                  <a:srgbClr val="000000"/>
                </a:solidFill>
                <a:latin typeface="Arial" panose="020B0604020202020204" pitchFamily="34" charset="0"/>
              </a:rPr>
              <a:t>or field MARC-MMSTA (Plant-Specific Material Status) it is “MDGCO_PROD_LOG_PROCUSABPR_CODE </a:t>
            </a:r>
            <a:endParaRPr lang="en-IN" dirty="0"/>
          </a:p>
        </p:txBody>
      </p:sp>
      <p:pic>
        <p:nvPicPr>
          <p:cNvPr id="8" name="Picture 7">
            <a:extLst>
              <a:ext uri="{FF2B5EF4-FFF2-40B4-BE49-F238E27FC236}">
                <a16:creationId xmlns:a16="http://schemas.microsoft.com/office/drawing/2014/main" id="{B87E8BDF-886D-DBEB-8E1D-6C3C6CC38739}"/>
              </a:ext>
            </a:extLst>
          </p:cNvPr>
          <p:cNvPicPr>
            <a:picLocks noChangeAspect="1"/>
          </p:cNvPicPr>
          <p:nvPr/>
        </p:nvPicPr>
        <p:blipFill>
          <a:blip r:embed="rId3"/>
          <a:stretch>
            <a:fillRect/>
          </a:stretch>
        </p:blipFill>
        <p:spPr>
          <a:xfrm>
            <a:off x="335279" y="2393524"/>
            <a:ext cx="8233129" cy="1694039"/>
          </a:xfrm>
          <a:prstGeom prst="rect">
            <a:avLst/>
          </a:prstGeom>
        </p:spPr>
      </p:pic>
      <p:pic>
        <p:nvPicPr>
          <p:cNvPr id="12" name="Picture 11">
            <a:extLst>
              <a:ext uri="{FF2B5EF4-FFF2-40B4-BE49-F238E27FC236}">
                <a16:creationId xmlns:a16="http://schemas.microsoft.com/office/drawing/2014/main" id="{1D25E5F8-8C9A-E1DD-9DDB-5D59D3B5B570}"/>
              </a:ext>
            </a:extLst>
          </p:cNvPr>
          <p:cNvPicPr>
            <a:picLocks noChangeAspect="1"/>
          </p:cNvPicPr>
          <p:nvPr/>
        </p:nvPicPr>
        <p:blipFill>
          <a:blip r:embed="rId4"/>
          <a:stretch>
            <a:fillRect/>
          </a:stretch>
        </p:blipFill>
        <p:spPr>
          <a:xfrm>
            <a:off x="350519" y="4219728"/>
            <a:ext cx="8233129" cy="2348712"/>
          </a:xfrm>
          <a:prstGeom prst="rect">
            <a:avLst/>
          </a:prstGeom>
        </p:spPr>
      </p:pic>
    </p:spTree>
    <p:extLst>
      <p:ext uri="{BB962C8B-B14F-4D97-AF65-F5344CB8AC3E}">
        <p14:creationId xmlns:p14="http://schemas.microsoft.com/office/powerpoint/2010/main" val="520560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82BEC72D-90DB-4118-BAE4-DE76AD801B5C}"/>
              </a:ext>
            </a:extLst>
          </p:cNvPr>
          <p:cNvSpPr txBox="1">
            <a:spLocks noGrp="1"/>
          </p:cNvSpPr>
          <p:nvPr>
            <p:ph type="title" idx="4294967295"/>
          </p:nvPr>
        </p:nvSpPr>
        <p:spPr>
          <a:xfrm>
            <a:off x="186971" y="756298"/>
            <a:ext cx="9532057" cy="310502"/>
          </a:xfrm>
          <a:prstGeom prst="rect">
            <a:avLst/>
          </a:prstGeom>
        </p:spPr>
        <p:txBody>
          <a:bodyPr vert="horz" wrap="square" lIns="0" tIns="10319" rIns="0" bIns="0" rtlCol="0">
            <a:spAutoFit/>
          </a:bodyPr>
          <a:lstStyle/>
          <a:p>
            <a:pPr marL="10319">
              <a:spcBef>
                <a:spcPts val="81"/>
              </a:spcBef>
            </a:pPr>
            <a:r>
              <a:rPr lang="en-US" sz="1950" b="1" dirty="0">
                <a:latin typeface="Arial"/>
                <a:cs typeface="Arial"/>
              </a:rPr>
              <a:t>Using File Import / Export Framework for Value Mapping </a:t>
            </a:r>
            <a:endParaRPr sz="1950" b="1" dirty="0"/>
          </a:p>
        </p:txBody>
      </p:sp>
      <p:sp>
        <p:nvSpPr>
          <p:cNvPr id="10" name="TextBox 9">
            <a:extLst>
              <a:ext uri="{FF2B5EF4-FFF2-40B4-BE49-F238E27FC236}">
                <a16:creationId xmlns:a16="http://schemas.microsoft.com/office/drawing/2014/main" id="{21D664DB-5812-4E15-B5A6-8B371B1C5D88}"/>
              </a:ext>
            </a:extLst>
          </p:cNvPr>
          <p:cNvSpPr txBox="1"/>
          <p:nvPr/>
        </p:nvSpPr>
        <p:spPr>
          <a:xfrm>
            <a:off x="609600" y="260650"/>
            <a:ext cx="81534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SAP MDG – </a:t>
            </a:r>
            <a:r>
              <a:rPr lang="en-US" sz="1800" b="1" dirty="0">
                <a:latin typeface="Arial" panose="020B0604020202020204" pitchFamily="34" charset="0"/>
                <a:cs typeface="Arial" panose="020B0604020202020204" pitchFamily="34" charset="0"/>
              </a:rPr>
              <a:t>Data Import / Export </a:t>
            </a:r>
            <a:endParaRPr lang="en-US" altLang="en-US" b="1" dirty="0"/>
          </a:p>
        </p:txBody>
      </p:sp>
      <p:sp>
        <p:nvSpPr>
          <p:cNvPr id="11" name="Oval 10">
            <a:extLst>
              <a:ext uri="{FF2B5EF4-FFF2-40B4-BE49-F238E27FC236}">
                <a16:creationId xmlns:a16="http://schemas.microsoft.com/office/drawing/2014/main" id="{666F14B0-680E-462D-9705-D9A9FC07656F}"/>
              </a:ext>
            </a:extLst>
          </p:cNvPr>
          <p:cNvSpPr/>
          <p:nvPr/>
        </p:nvSpPr>
        <p:spPr>
          <a:xfrm>
            <a:off x="145343" y="262890"/>
            <a:ext cx="464257" cy="369331"/>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a:t>19</a:t>
            </a:r>
          </a:p>
        </p:txBody>
      </p:sp>
      <p:sp>
        <p:nvSpPr>
          <p:cNvPr id="4" name="TextBox 3">
            <a:extLst>
              <a:ext uri="{FF2B5EF4-FFF2-40B4-BE49-F238E27FC236}">
                <a16:creationId xmlns:a16="http://schemas.microsoft.com/office/drawing/2014/main" id="{F26F70D6-45AC-D698-A077-F713BFDDCD52}"/>
              </a:ext>
            </a:extLst>
          </p:cNvPr>
          <p:cNvSpPr txBox="1"/>
          <p:nvPr/>
        </p:nvSpPr>
        <p:spPr>
          <a:xfrm>
            <a:off x="213641" y="1058620"/>
            <a:ext cx="9341557" cy="1754326"/>
          </a:xfrm>
          <a:prstGeom prst="rect">
            <a:avLst/>
          </a:prstGeom>
          <a:noFill/>
        </p:spPr>
        <p:txBody>
          <a:bodyPr wrap="square">
            <a:spAutoFit/>
          </a:bodyPr>
          <a:lstStyle/>
          <a:p>
            <a:r>
              <a:rPr lang="en-US" sz="1800" b="1" u="none" strike="noStrike" baseline="0" dirty="0">
                <a:solidFill>
                  <a:srgbClr val="000000"/>
                </a:solidFill>
                <a:latin typeface="Arial" panose="020B0604020202020204" pitchFamily="34" charset="0"/>
              </a:rPr>
              <a:t>Use case: </a:t>
            </a:r>
            <a:r>
              <a:rPr lang="en-US" dirty="0">
                <a:solidFill>
                  <a:srgbClr val="000000"/>
                </a:solidFill>
                <a:latin typeface="Arial" panose="020B0604020202020204" pitchFamily="34" charset="0"/>
              </a:rPr>
              <a:t>M</a:t>
            </a:r>
            <a:r>
              <a:rPr lang="en-US" sz="1800" b="0" u="none" strike="noStrike" baseline="0" dirty="0">
                <a:solidFill>
                  <a:srgbClr val="000000"/>
                </a:solidFill>
                <a:latin typeface="Arial" panose="020B0604020202020204" pitchFamily="34" charset="0"/>
              </a:rPr>
              <a:t>ass maintenance of value mapping (customizing mapping) via File Export/ Import. Value mapping is an alternative to synchronizing the customizing entries. </a:t>
            </a:r>
          </a:p>
          <a:p>
            <a:endParaRPr lang="en-US" dirty="0">
              <a:solidFill>
                <a:srgbClr val="000000"/>
              </a:solidFill>
              <a:latin typeface="Arial" panose="020B0604020202020204" pitchFamily="34" charset="0"/>
            </a:endParaRPr>
          </a:p>
          <a:p>
            <a:r>
              <a:rPr lang="en-US" b="1" dirty="0">
                <a:solidFill>
                  <a:srgbClr val="000000"/>
                </a:solidFill>
                <a:latin typeface="Arial" panose="020B0604020202020204" pitchFamily="34" charset="0"/>
              </a:rPr>
              <a:t>Solution: </a:t>
            </a:r>
            <a:r>
              <a:rPr lang="en-US" sz="1800" b="0" u="none" strike="noStrike" baseline="0" dirty="0" err="1">
                <a:solidFill>
                  <a:srgbClr val="000000"/>
                </a:solidFill>
                <a:latin typeface="Arial" panose="020B0604020202020204" pitchFamily="34" charset="0"/>
              </a:rPr>
              <a:t>WebDynpro</a:t>
            </a:r>
            <a:r>
              <a:rPr lang="en-US" sz="1800" b="0" u="none" strike="noStrike" baseline="0" dirty="0">
                <a:solidFill>
                  <a:srgbClr val="000000"/>
                </a:solidFill>
                <a:latin typeface="Arial" panose="020B0604020202020204" pitchFamily="34" charset="0"/>
              </a:rPr>
              <a:t> applications Master Data and Customizing File Export </a:t>
            </a:r>
            <a:r>
              <a:rPr lang="en-US" sz="1800" b="1" u="none" strike="noStrike" baseline="0" dirty="0">
                <a:solidFill>
                  <a:srgbClr val="000000"/>
                </a:solidFill>
                <a:latin typeface="Arial" panose="020B0604020202020204" pitchFamily="34" charset="0"/>
              </a:rPr>
              <a:t>(</a:t>
            </a:r>
            <a:r>
              <a:rPr lang="en-US" sz="1800" b="1" u="none" strike="noStrike" baseline="0" dirty="0">
                <a:solidFill>
                  <a:srgbClr val="000000"/>
                </a:solidFill>
                <a:latin typeface="Consolas" panose="020B0609020204030204" pitchFamily="49" charset="0"/>
              </a:rPr>
              <a:t>MDG_EXTR_FPM_CMP</a:t>
            </a:r>
            <a:r>
              <a:rPr lang="en-US" sz="1800" b="1" u="none" strike="noStrike" baseline="0" dirty="0">
                <a:solidFill>
                  <a:srgbClr val="000000"/>
                </a:solidFill>
                <a:latin typeface="Arial" panose="020B0604020202020204" pitchFamily="34" charset="0"/>
              </a:rPr>
              <a:t>) </a:t>
            </a:r>
            <a:r>
              <a:rPr lang="en-US" sz="1800" b="0" u="none" strike="noStrike" baseline="0" dirty="0">
                <a:solidFill>
                  <a:srgbClr val="000000"/>
                </a:solidFill>
                <a:latin typeface="Arial" panose="020B0604020202020204" pitchFamily="34" charset="0"/>
              </a:rPr>
              <a:t>and Master Data File Import </a:t>
            </a:r>
            <a:r>
              <a:rPr lang="en-US" sz="1800" b="1" u="none" strike="noStrike" baseline="0" dirty="0">
                <a:solidFill>
                  <a:srgbClr val="000000"/>
                </a:solidFill>
                <a:latin typeface="Arial" panose="020B0604020202020204" pitchFamily="34" charset="0"/>
              </a:rPr>
              <a:t>(</a:t>
            </a:r>
            <a:r>
              <a:rPr lang="en-US" sz="1800" b="1" u="none" strike="noStrike" baseline="0" dirty="0">
                <a:solidFill>
                  <a:srgbClr val="000000"/>
                </a:solidFill>
                <a:latin typeface="Consolas" panose="020B0609020204030204" pitchFamily="49" charset="0"/>
              </a:rPr>
              <a:t>MDG_FILE_UPLOAD_CMP</a:t>
            </a:r>
            <a:r>
              <a:rPr lang="en-US" sz="1800" b="1" u="none" strike="noStrike" baseline="0" dirty="0">
                <a:solidFill>
                  <a:srgbClr val="000000"/>
                </a:solidFill>
                <a:latin typeface="Arial" panose="020B0604020202020204" pitchFamily="34" charset="0"/>
              </a:rPr>
              <a:t>) </a:t>
            </a:r>
            <a:r>
              <a:rPr lang="en-US" sz="1800" b="0" u="none" strike="noStrike" baseline="0" dirty="0">
                <a:solidFill>
                  <a:srgbClr val="000000"/>
                </a:solidFill>
                <a:latin typeface="Arial" panose="020B0604020202020204" pitchFamily="34" charset="0"/>
              </a:rPr>
              <a:t>are used to export the current value mapping, enrich the mapping and import it into the system. </a:t>
            </a:r>
            <a:endParaRPr lang="en-IN" dirty="0"/>
          </a:p>
        </p:txBody>
      </p:sp>
      <p:sp>
        <p:nvSpPr>
          <p:cNvPr id="6" name="TextBox 5">
            <a:extLst>
              <a:ext uri="{FF2B5EF4-FFF2-40B4-BE49-F238E27FC236}">
                <a16:creationId xmlns:a16="http://schemas.microsoft.com/office/drawing/2014/main" id="{4BFA209B-1B51-EC54-68F6-4D43C30AC819}"/>
              </a:ext>
            </a:extLst>
          </p:cNvPr>
          <p:cNvSpPr txBox="1"/>
          <p:nvPr/>
        </p:nvSpPr>
        <p:spPr>
          <a:xfrm>
            <a:off x="217450" y="2932599"/>
            <a:ext cx="7554949" cy="369332"/>
          </a:xfrm>
          <a:prstGeom prst="rect">
            <a:avLst/>
          </a:prstGeom>
          <a:noFill/>
        </p:spPr>
        <p:txBody>
          <a:bodyPr wrap="square">
            <a:spAutoFit/>
          </a:bodyPr>
          <a:lstStyle/>
          <a:p>
            <a:r>
              <a:rPr lang="en-US" sz="1800" i="0" u="none" strike="noStrike" baseline="0" dirty="0">
                <a:solidFill>
                  <a:srgbClr val="000000"/>
                </a:solidFill>
                <a:latin typeface="Arial" panose="020B0604020202020204" pitchFamily="34" charset="0"/>
              </a:rPr>
              <a:t>Define a value mapping </a:t>
            </a:r>
            <a:endParaRPr lang="en-IN" dirty="0"/>
          </a:p>
        </p:txBody>
      </p:sp>
      <p:pic>
        <p:nvPicPr>
          <p:cNvPr id="9" name="Picture 8">
            <a:extLst>
              <a:ext uri="{FF2B5EF4-FFF2-40B4-BE49-F238E27FC236}">
                <a16:creationId xmlns:a16="http://schemas.microsoft.com/office/drawing/2014/main" id="{CD99B619-6F39-3368-267A-241BE6273F25}"/>
              </a:ext>
            </a:extLst>
          </p:cNvPr>
          <p:cNvPicPr>
            <a:picLocks noChangeAspect="1"/>
          </p:cNvPicPr>
          <p:nvPr/>
        </p:nvPicPr>
        <p:blipFill>
          <a:blip r:embed="rId3"/>
          <a:stretch>
            <a:fillRect/>
          </a:stretch>
        </p:blipFill>
        <p:spPr>
          <a:xfrm>
            <a:off x="5136892" y="2931259"/>
            <a:ext cx="3549908" cy="3757641"/>
          </a:xfrm>
          <a:prstGeom prst="rect">
            <a:avLst/>
          </a:prstGeom>
        </p:spPr>
      </p:pic>
      <p:sp>
        <p:nvSpPr>
          <p:cNvPr id="13" name="TextBox 12">
            <a:extLst>
              <a:ext uri="{FF2B5EF4-FFF2-40B4-BE49-F238E27FC236}">
                <a16:creationId xmlns:a16="http://schemas.microsoft.com/office/drawing/2014/main" id="{DED4625D-C167-37D8-E6CB-0626FBAFE7B9}"/>
              </a:ext>
            </a:extLst>
          </p:cNvPr>
          <p:cNvSpPr txBox="1"/>
          <p:nvPr/>
        </p:nvSpPr>
        <p:spPr>
          <a:xfrm>
            <a:off x="213641" y="3440431"/>
            <a:ext cx="3977359" cy="646331"/>
          </a:xfrm>
          <a:prstGeom prst="rect">
            <a:avLst/>
          </a:prstGeom>
          <a:noFill/>
        </p:spPr>
        <p:txBody>
          <a:bodyPr wrap="square">
            <a:spAutoFit/>
          </a:bodyPr>
          <a:lstStyle/>
          <a:p>
            <a:r>
              <a:rPr lang="en-US" sz="1800" b="0" i="0" u="none" strike="noStrike" baseline="0" dirty="0">
                <a:solidFill>
                  <a:srgbClr val="000000"/>
                </a:solidFill>
                <a:latin typeface="Arial" panose="020B0604020202020204" pitchFamily="34" charset="0"/>
              </a:rPr>
              <a:t>Navigate to General Settings &gt; Value Mapping &gt; </a:t>
            </a:r>
            <a:r>
              <a:rPr lang="en-US" sz="1800" b="1" i="0" u="none" strike="noStrike" baseline="0" dirty="0">
                <a:solidFill>
                  <a:srgbClr val="000000"/>
                </a:solidFill>
                <a:latin typeface="Arial" panose="020B0604020202020204" pitchFamily="34" charset="0"/>
              </a:rPr>
              <a:t>Maintain Value Mapping</a:t>
            </a:r>
          </a:p>
        </p:txBody>
      </p:sp>
    </p:spTree>
    <p:extLst>
      <p:ext uri="{BB962C8B-B14F-4D97-AF65-F5344CB8AC3E}">
        <p14:creationId xmlns:p14="http://schemas.microsoft.com/office/powerpoint/2010/main" val="3035176690"/>
      </p:ext>
    </p:extLst>
  </p:cSld>
  <p:clrMapOvr>
    <a:masterClrMapping/>
  </p:clrMapOvr>
</p:sld>
</file>

<file path=ppt/theme/theme1.xml><?xml version="1.0" encoding="utf-8"?>
<a:theme xmlns:a="http://schemas.openxmlformats.org/drawingml/2006/main" name="1_Office Theme">
  <a:themeElements>
    <a:clrScheme name="ADXP Color Palette">
      <a:dk1>
        <a:srgbClr val="252527"/>
      </a:dk1>
      <a:lt1>
        <a:sysClr val="window" lastClr="FFFFFF"/>
      </a:lt1>
      <a:dk2>
        <a:srgbClr val="5FCBD3"/>
      </a:dk2>
      <a:lt2>
        <a:srgbClr val="0B608F"/>
      </a:lt2>
      <a:accent1>
        <a:srgbClr val="309CC2"/>
      </a:accent1>
      <a:accent2>
        <a:srgbClr val="6C7AA6"/>
      </a:accent2>
      <a:accent3>
        <a:srgbClr val="2F7595"/>
      </a:accent3>
      <a:accent4>
        <a:srgbClr val="419D85"/>
      </a:accent4>
      <a:accent5>
        <a:srgbClr val="FFC000"/>
      </a:accent5>
      <a:accent6>
        <a:srgbClr val="CF3F7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2_Office Theme">
  <a:themeElements>
    <a:clrScheme name="ADXP Color Palette">
      <a:dk1>
        <a:srgbClr val="252527"/>
      </a:dk1>
      <a:lt1>
        <a:sysClr val="window" lastClr="FFFFFF"/>
      </a:lt1>
      <a:dk2>
        <a:srgbClr val="5FCBD3"/>
      </a:dk2>
      <a:lt2>
        <a:srgbClr val="0B608F"/>
      </a:lt2>
      <a:accent1>
        <a:srgbClr val="309CC2"/>
      </a:accent1>
      <a:accent2>
        <a:srgbClr val="6C7AA6"/>
      </a:accent2>
      <a:accent3>
        <a:srgbClr val="2F7595"/>
      </a:accent3>
      <a:accent4>
        <a:srgbClr val="419D85"/>
      </a:accent4>
      <a:accent5>
        <a:srgbClr val="FFC000"/>
      </a:accent5>
      <a:accent6>
        <a:srgbClr val="CF3F7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669</Words>
  <Application>Microsoft Office PowerPoint</Application>
  <PresentationFormat>A4 Paper (210x297 mm)</PresentationFormat>
  <Paragraphs>92</Paragraphs>
  <Slides>14</Slides>
  <Notes>8</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14</vt:i4>
      </vt:variant>
    </vt:vector>
  </HeadingPairs>
  <TitlesOfParts>
    <vt:vector size="24" baseType="lpstr">
      <vt:lpstr>Arial</vt:lpstr>
      <vt:lpstr>Calibri</vt:lpstr>
      <vt:lpstr>Calibri Light</vt:lpstr>
      <vt:lpstr>Consolas</vt:lpstr>
      <vt:lpstr>Cooper Black</vt:lpstr>
      <vt:lpstr>Georgia</vt:lpstr>
      <vt:lpstr>1_Office Theme</vt:lpstr>
      <vt:lpstr>2_Office Theme</vt:lpstr>
      <vt:lpstr>1_Custom Design</vt:lpstr>
      <vt:lpstr>Custom Design</vt:lpstr>
      <vt:lpstr>PowerPoint Presentation</vt:lpstr>
      <vt:lpstr>Key mapping</vt:lpstr>
      <vt:lpstr>Key mapping</vt:lpstr>
      <vt:lpstr>Key Mapping (Including ALE Audit)</vt:lpstr>
      <vt:lpstr>ALE Auditing</vt:lpstr>
      <vt:lpstr>PowerPoint Presentation</vt:lpstr>
      <vt:lpstr>PowerPoint Presentation</vt:lpstr>
      <vt:lpstr>PowerPoint Presentation</vt:lpstr>
      <vt:lpstr>Using File Import / Export Framework for Value Mapping </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SAP MDG</dc:title>
  <dc:subject>Training Material</dc:subject>
  <dc:creator/>
  <cp:keywords>MDG</cp:keywords>
  <cp:lastModifiedBy/>
  <cp:revision>1</cp:revision>
  <dcterms:created xsi:type="dcterms:W3CDTF">2013-09-24T11:24:19Z</dcterms:created>
  <dcterms:modified xsi:type="dcterms:W3CDTF">2023-05-23T13:38:14Z</dcterms:modified>
  <cp:category>Training</cp:category>
</cp:coreProperties>
</file>